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sldIdLst>
    <p:sldId id="301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17" autoAdjust="0"/>
    <p:restoredTop sz="92653" autoAdjust="0"/>
  </p:normalViewPr>
  <p:slideViewPr>
    <p:cSldViewPr>
      <p:cViewPr varScale="1">
        <p:scale>
          <a:sx n="60" d="100"/>
          <a:sy n="60" d="100"/>
        </p:scale>
        <p:origin x="511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5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9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82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7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9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1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1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3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4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9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8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7632848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Презентация по статье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 тем же названием</a:t>
            </a:r>
          </a:p>
          <a:p>
            <a:pPr marL="0" indent="0">
              <a:spcBef>
                <a:spcPts val="0"/>
              </a:spcBef>
              <a:buNone/>
            </a:pP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Заслуженный учитель РФ.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3638"/>
            <a:ext cx="322515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Для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0, получим все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лежащие на двух нижних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окружностях, внутри и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π.  </a:t>
                </a: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(–1; 0</a:t>
                </a: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b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0) </a:t>
                </a: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получены ранее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19" y="1039045"/>
            <a:ext cx="4410993" cy="41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Для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0, получим все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лежащие одновременно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нижних окружностях 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внутри и на окружности π.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(–1; 0), (1; 0) получены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ранее.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 b="-6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19" y="1039045"/>
            <a:ext cx="4410993" cy="412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19" y="1039045"/>
            <a:ext cx="4410993" cy="41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Таким образом, все решения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системы изображены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розовой фигуры.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Получилось изображение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«сердца».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 b="-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19" y="1039045"/>
            <a:ext cx="4410993" cy="412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19" y="1039045"/>
            <a:ext cx="4410993" cy="41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Теперь можно ответить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вопрос задачи. Система имеет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для каждого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промежутка –1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19" y="1039045"/>
            <a:ext cx="4410993" cy="412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19" y="1039045"/>
            <a:ext cx="4410993" cy="41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Причём три решения (три 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больше) она имеет для 1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2.</a:t>
                </a: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2.</a:t>
                </a:r>
              </a:p>
              <a:p>
                <a:pPr algn="l"/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 статье есть ещё три задачи.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 b="-4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19" y="1039045"/>
            <a:ext cx="4410993" cy="412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19" y="1039045"/>
            <a:ext cx="4410993" cy="41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1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было вечером,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было нечего…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 Михалков.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На зимних каникулах 2016/2017 учебного года мне тоже делать было нечего. «Давненько не брал я в руки… параметров, — сказал я себе, — надо посмотреть, чем теперь радуют школьников и учителей в новых сборниках к ЕГЭ-2017». Нарешав чужих задач на небольшую книжечку, я принялся сочинять свои. Так появились задачи, часть из которых приведена в данной заметке, а все они будут опубликованы отдельной книгой в июле 2019 в «Просвещении». 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Каждое решение системы будем изображать точкой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координатной плоскости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Сначала изобразим все точки, удовлетворяющие уравнению системы.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0, то получатся все точки окружности с центром (1; 1) и радиусом 1. </a:t>
                </a: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 r="-1259" b="-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В каждом из трёх оставшихся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случаев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 также получатся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окружности.</a:t>
                </a:r>
              </a:p>
              <a:p>
                <a:pPr algn="l"/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066" y="1059582"/>
            <a:ext cx="4365446" cy="40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В каждом из трёх оставшихся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случаев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 также получатся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окружности. </a:t>
                </a:r>
              </a:p>
              <a:p>
                <a:pPr algn="l"/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34" y="1059582"/>
            <a:ext cx="4399978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Отберём из полученных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решений те, которые являются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решениями неравенства системы.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то получим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(–1; 0), (1; 0).</a:t>
                </a:r>
              </a:p>
              <a:p>
                <a:pPr algn="l"/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 b="-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34" y="1059582"/>
            <a:ext cx="4399978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то неравенство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системы выполняется только в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 случае,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е.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только для тех пар чисел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которых точки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лежат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вне окружности π.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 b="-9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481" y="1059582"/>
            <a:ext cx="438903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то неравенство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системы выполняется только в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 случае,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е.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только для тех пар чисел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которых точки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лежат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вне окружности π.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 rotWithShape="0">
                <a:blip r:embed="rId3"/>
                <a:stretch>
                  <a:fillRect l="-1049" t="-2080" b="-9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19" y="1039045"/>
            <a:ext cx="4410993" cy="41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«Сердечные» задания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(|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|−1)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=1,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Таким образом, все решения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системы в случае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≥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изображаются точками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розового цвета.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19" y="1039045"/>
            <a:ext cx="4410993" cy="41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09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5568</TotalTime>
  <Words>234</Words>
  <Application>Microsoft Office PowerPoint</Application>
  <PresentationFormat>Экран (16:9)</PresentationFormat>
  <Paragraphs>105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  <vt:lpstr>«Сердечные» задания с параметром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565</cp:revision>
  <cp:lastPrinted>2017-04-04T13:08:37Z</cp:lastPrinted>
  <dcterms:created xsi:type="dcterms:W3CDTF">2016-11-09T08:55:41Z</dcterms:created>
  <dcterms:modified xsi:type="dcterms:W3CDTF">2019-07-21T10:36:03Z</dcterms:modified>
</cp:coreProperties>
</file>