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  <p:sldMasterId id="2147483837" r:id="rId2"/>
  </p:sldMasterIdLst>
  <p:notesMasterIdLst>
    <p:notesMasterId r:id="rId16"/>
  </p:notesMasterIdLst>
  <p:sldIdLst>
    <p:sldId id="301" r:id="rId3"/>
    <p:sldId id="532" r:id="rId4"/>
    <p:sldId id="533" r:id="rId5"/>
    <p:sldId id="535" r:id="rId6"/>
    <p:sldId id="536" r:id="rId7"/>
    <p:sldId id="534" r:id="rId8"/>
    <p:sldId id="538" r:id="rId9"/>
    <p:sldId id="537" r:id="rId10"/>
    <p:sldId id="541" r:id="rId11"/>
    <p:sldId id="540" r:id="rId12"/>
    <p:sldId id="539" r:id="rId13"/>
    <p:sldId id="542" r:id="rId14"/>
    <p:sldId id="388" r:id="rId15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000424B-E7D4-442F-97C9-F884492144B0}">
          <p14:sldIdLst>
            <p14:sldId id="301"/>
            <p14:sldId id="532"/>
            <p14:sldId id="533"/>
            <p14:sldId id="535"/>
            <p14:sldId id="536"/>
            <p14:sldId id="534"/>
            <p14:sldId id="538"/>
            <p14:sldId id="537"/>
            <p14:sldId id="541"/>
            <p14:sldId id="540"/>
            <p14:sldId id="539"/>
            <p14:sldId id="542"/>
            <p14:sldId id="3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7" autoAdjust="0"/>
    <p:restoredTop sz="92653" autoAdjust="0"/>
  </p:normalViewPr>
  <p:slideViewPr>
    <p:cSldViewPr>
      <p:cViewPr varScale="1">
        <p:scale>
          <a:sx n="65" d="100"/>
          <a:sy n="65" d="100"/>
        </p:scale>
        <p:origin x="717" y="3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165F-DAC5-41D4-8383-6927FFFF8F14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BC49-7326-4315-9EF6-841B61FD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F10CD1-DCB1-486A-AB44-D4C2CCF75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D010E0-3BCA-43D0-B744-0E0E29084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0CF6F2-C256-4B05-AD3B-DB43F76B9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8ABD40-B264-437A-80E1-D9993D9D3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F443D5-45F4-41D6-AF2F-B0831044C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222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835179-8853-46F8-9537-503F41D3F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764EE35-FDDD-4CEA-977F-7E2D5CBC6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1FA55D-1D88-4637-BD7C-1CA3FAEE8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B6192F-4114-46FA-9010-BEEFD6FEE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71C5D3-D0CD-422E-8B9C-C96AAB712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19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648C5E3-92C7-44C2-B1DD-EC83CC180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3568261-9E75-444E-A642-BB6CD2DC8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4163CD-8015-4320-BCE9-A89CDD8B7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E3E1F6-E828-4B3B-99B5-EFF749836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4E66DB-A87A-4213-AA0C-AFC42EDCC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729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226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087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901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682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570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7576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736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699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344C94-3B9C-400D-B8C0-99840F824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14892F-1B43-419F-92E8-A27958757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E9E4B7-7BF4-4641-A140-DB3488344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98D0B5-151E-4E0E-9621-3F3BD33BE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CC49A9-80FA-42A7-A5B6-AC51DB031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1089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35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638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93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6970DA-4221-4A5B-AA40-E3DD19DD2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25FAD5-2A23-4449-903C-245FBC90D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5D2B12-A7FC-4EE1-93AF-45670F324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6B92C1-788F-4F5C-AAD9-272A8B13B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C78E4C-66B3-4D96-84BA-83B104B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852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22D00A-6916-4E23-A587-C5E67D4D7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D27328-E2D9-47B5-A666-4273E547EB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8BB2BE7-6617-4F57-B1C6-24F65CE84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AD07E6-DE2A-4463-AD0C-04DAA72F1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15A9137-CDE3-4B41-8614-687D5EFE7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8D36300-8CF2-4638-8DF2-ACD2E56D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400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1B796A-8695-4753-92EC-B3667C3DE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9AE9E7-2AF7-4F8E-9AE0-91483A825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D7F9695-A1E5-4153-A6AF-87393E54A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AF6863B-09B7-4717-B7C1-21ADD9213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9A10F0D-498E-4861-B3EC-7D4C89D3C2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6B1302-CC8A-44F2-B84E-E3953C360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C344A50-3287-48BE-8434-64503B104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5F213A7-D341-4BB0-BC6F-B0ACCD2A4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8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1F346C-DA7F-4A11-927F-7570C97E2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37E9E6-E8CB-484A-B43D-89D762E6F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6C9A175-DB2F-4BA3-A11C-55590EFEA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A5804C-14AD-4787-9DC6-BCDF882D8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68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9765A4E-E5F4-409B-B47E-A988AEF20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A890D6C-3626-40DB-BED7-B8DD8FDA2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FF2F8F3-EF63-4355-89A0-939EA503B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79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7A06A3-E22F-4E77-A075-24D9452B6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40F983-2DC2-4495-BEDB-E1C1A8C83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90A00C-3E55-4756-A3FB-C11A21AA0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751DC7-E529-4B00-A1D6-2DC63C886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ECCAAC-A437-4FE6-B54E-1666D0E9A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5EFE2D-0329-4E6B-B972-C35B1D6E3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60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DDF231-45DF-401A-AAFF-FEF512ACD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9FA1662-DB21-4104-822D-035EE69820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28F4191-C019-4C01-ADC6-326AAEE96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49AD74-E6FB-4466-A830-C8E2F373B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5FAFA9-CAFD-43A8-A698-70D48981E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6C7AEF-2881-4D23-99FA-DB0A7CF7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22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03B11C-4643-4484-A4E7-5012E774A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400F1A5-FF55-4399-97C9-B7D4386A2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BF17A5-40CF-499A-9509-AEB42305AE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BD8A6-2B11-4ADA-9673-FB0CFB16F882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B2DCCC-7C26-4155-B7B5-DC71BF16C3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F11445-395E-4797-AF49-1B0EC8362E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52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BD8A6-2B11-4ADA-9673-FB0CFB16F882}" type="datetimeFigureOut">
              <a:rPr lang="ru-RU" smtClean="0"/>
              <a:t>05.03.2020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97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vkin.ru/" TargetMode="External"/><Relationship Id="rId2" Type="http://schemas.openxmlformats.org/officeDocument/2006/relationships/hyperlink" Target="mailto:avshevkin@mail.ru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vshevkin@mail.ru" TargetMode="External"/><Relationship Id="rId2" Type="http://schemas.openxmlformats.org/officeDocument/2006/relationships/hyperlink" Target="http://www.shevkin.ru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8312471" cy="803127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Пришёл, увидел… Решил! 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клетчатой бумаге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5536" y="1343025"/>
            <a:ext cx="8208912" cy="223202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2000" b="1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Рассмотрим задачи на нахождение расстояния между точками, угла, тангенса угла. Разные способы решения полезны, но особо ценны те из них, которые быстро приводят к ответу.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 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Шевкин Александр Владимирович,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Заслуженный учитель РФ</a:t>
            </a:r>
            <a:b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avshevkin@mail.ru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www.shevkin.ru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278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5 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785" y="627534"/>
            <a:ext cx="8708695" cy="424847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тангенс угла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Построим прямоугольный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данным углом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вершины которого находятся в узлах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клетчатой бумаги.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Так как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0,5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тангенс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угла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равен 0,5.</a:t>
            </a:r>
          </a:p>
          <a:p>
            <a:pPr algn="l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Ответ.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0,5.</a:t>
            </a:r>
          </a:p>
          <a:p>
            <a:pPr algn="l"/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10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BAB340B-696B-4AFA-83C3-146E69FFB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159" y="1203907"/>
            <a:ext cx="3913345" cy="392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583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6 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785" y="627534"/>
            <a:ext cx="8708695" cy="424847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тангенс угла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Задачу решаем на рабочих листах </a:t>
            </a:r>
            <a:b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кратким пояснением.</a:t>
            </a:r>
          </a:p>
          <a:p>
            <a:pPr algn="l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11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E1161F1-5244-4540-A4CF-053EF5528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1131590"/>
            <a:ext cx="3746735" cy="3860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97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7 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785" y="627534"/>
            <a:ext cx="8708695" cy="424847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тангенс угла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Задачу решаем на рабочих листах </a:t>
            </a:r>
            <a:b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кратким пояснением.</a:t>
            </a:r>
          </a:p>
          <a:p>
            <a:pPr algn="l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12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DF728AA-6946-4D35-8306-99D70B9871A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9" y="1347615"/>
            <a:ext cx="3672408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5384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Спасибо за работу!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699542"/>
            <a:ext cx="8640960" cy="4176464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статьи и презентации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смотрите на сайте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www.shevkin.ru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Электронная почта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avshevkin@mail.ru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7396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378187-516D-4B9D-B7A7-A0A61A568AC1}" type="slidenum">
              <a:rPr kumimoji="0" lang="ru-RU" sz="900" b="0" i="0" u="none" strike="noStrike" kern="1200" cap="none" spc="0" normalizeH="0" baseline="0" noProof="0" smtClean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73962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900" b="0" i="0" u="none" strike="noStrike" kern="1200" cap="none" spc="0" normalizeH="0" baseline="0" noProof="0" dirty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0F7EA2E-74E5-4514-940E-0D24ADF490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3793" y="871335"/>
            <a:ext cx="3644631" cy="364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60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785" y="627534"/>
            <a:ext cx="8708695" cy="424847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Дана окружность с центром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Точки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находятся в узлах клетчатой бумаги.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высота треугольника. Найдите длину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 радиус окружности равен 5.</a:t>
            </a:r>
          </a:p>
          <a:p>
            <a:pPr algn="l">
              <a:spcBef>
                <a:spcPts val="600"/>
              </a:spcBef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вершины треугольника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лежат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узлах клетчатой бумаги, то стороны 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элементы этого треугольника можно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вычислить. Но стоит увидеть, что после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поворота треугольника вокруг точки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переводящего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1D2D0E0-210D-42E0-A859-2E0DC69DAD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3224" y="2260421"/>
            <a:ext cx="2743272" cy="275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69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785" y="627534"/>
            <a:ext cx="8708695" cy="424847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Дана окружность с центром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Точки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находятся в узлах клетчатой бумаги.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высота треугольника. Найдите длину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 радиус окружности равен 5.</a:t>
            </a:r>
          </a:p>
          <a:p>
            <a:pPr algn="l">
              <a:spcBef>
                <a:spcPts val="6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Так как вершины треугольника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находятся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узлах клетчатой бумаги, то стороны 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элементы этого треугольника можно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вычислить. Но стоит увидеть, что после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поворота треугольника вокруг точки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переводящего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отрезок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перейдёт в отрезок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длины 3, как задача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уже решена.</a:t>
            </a:r>
          </a:p>
          <a:p>
            <a:pPr algn="l">
              <a:spcBef>
                <a:spcPts val="60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  <a:endParaRPr lang="ru-RU" sz="1600" dirty="0"/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DF13DA7-74DB-49ED-94EE-3E0951C09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3224" y="2260421"/>
            <a:ext cx="2743272" cy="275960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17ED7F9-63F1-4B2E-9D4C-74CBA052F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3224" y="2260421"/>
            <a:ext cx="2743272" cy="275960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E8BFD10-CACF-4A6A-8F3C-43336AC80B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9030" y="2260421"/>
            <a:ext cx="2819474" cy="275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128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785" y="627534"/>
            <a:ext cx="8708695" cy="424847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Дана окружность с центром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Точки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находятся в узлах клетчатой бумаги.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высота треугольника. Найдите длину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 радиус окружности равен 5.</a:t>
            </a:r>
          </a:p>
          <a:p>
            <a:pPr algn="l">
              <a:spcBef>
                <a:spcPts val="600"/>
              </a:spcBef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Замечание.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ученики ещё не знают поворота,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нужно построить на окружности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чтобы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затем диаметр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Доказать равенство треугольников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 которого получится равенство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соответственных элементов.</a:t>
            </a:r>
          </a:p>
          <a:p>
            <a:pPr algn="l"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А можно доказать равенство треугольников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DCP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гипотенузе и острому углу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(вписанные углы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равны).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DF13DA7-74DB-49ED-94EE-3E0951C09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3224" y="2260421"/>
            <a:ext cx="2743272" cy="275960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17ED7F9-63F1-4B2E-9D4C-74CBA052F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3224" y="2260421"/>
            <a:ext cx="2743272" cy="275960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E8BFD10-CACF-4A6A-8F3C-43336AC80B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9030" y="2260421"/>
            <a:ext cx="2819474" cy="275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418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785" y="627534"/>
            <a:ext cx="8708695" cy="424847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Дана окружность с центром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Точки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находятся в узлах клетчатой бумаги.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высота треугольника. Найдите длину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 радиус окружности равен 10.</a:t>
            </a:r>
          </a:p>
          <a:p>
            <a:pPr algn="l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Задачу решаем на рабочих листах </a:t>
            </a:r>
            <a:b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кратким пояснением.</a:t>
            </a:r>
          </a:p>
          <a:p>
            <a:pPr algn="l"/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ABF8FF0-BCCE-4BE4-9282-1CC96925A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12" y="1695364"/>
            <a:ext cx="3456384" cy="344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560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 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785" y="627534"/>
            <a:ext cx="8708695" cy="424847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величину угла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Здесь достаточно построить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центральный угол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доказать,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он прямой.  </a:t>
            </a:r>
          </a:p>
          <a:p>
            <a:pPr algn="l"/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l"/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A9EA65B-800E-469F-8E2E-BD4D86754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4662" y="1347614"/>
            <a:ext cx="3745222" cy="369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82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 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83785" y="627534"/>
                <a:ext cx="8708695" cy="4248472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Определите величину угла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/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Здесь достаточно построить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центральный угол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AOC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доказать,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что он прямой. 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∆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AOE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∆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OCD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 двум катетам.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/>
                  <a:t>  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AOE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­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OCD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OCD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­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COE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90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поэтому </a:t>
                </a:r>
              </a:p>
              <a:p>
                <a:pPr algn="l">
                  <a:spcBef>
                    <a:spcPts val="300"/>
                  </a:spcBef>
                </a:pP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AOC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AOE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­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COE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90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По теореме о вписанном угле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­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45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°.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 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45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°.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</a:p>
              <a:p>
                <a:pPr algn="l"/>
                <a:endParaRPr lang="ru-RU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600"/>
                  </a:spcBef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600"/>
                  </a:spcBef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600"/>
                  </a:spcBef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600"/>
                  </a:spcBef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600"/>
                  </a:spcBef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600"/>
                  </a:spcBef>
                </a:pP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83785" y="627534"/>
                <a:ext cx="8708695" cy="4248472"/>
              </a:xfrm>
              <a:blipFill>
                <a:blip r:embed="rId2"/>
                <a:stretch>
                  <a:fillRect l="-1050" t="-2009" b="-658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6F34874-37F9-46E5-A205-A86C5C8464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548" y="1347614"/>
            <a:ext cx="3683176" cy="369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77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785" y="627534"/>
            <a:ext cx="8708695" cy="424847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величину угла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Задачу решаем на рабочих листах </a:t>
            </a:r>
            <a:b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кратким пояснением.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6F34874-37F9-46E5-A205-A86C5C846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4547" y="1347614"/>
            <a:ext cx="3733957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177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5 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785" y="627534"/>
            <a:ext cx="8708695" cy="424847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тангенс угла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Построим прямоугольный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данным углом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вершины которого находятся в узлах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клетчатой бумаги.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l"/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9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EE9B45-401A-4C96-B469-6F9F44C444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4576" y="1203908"/>
            <a:ext cx="3923928" cy="393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40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7302</TotalTime>
  <Words>697</Words>
  <Application>Microsoft Office PowerPoint</Application>
  <PresentationFormat>Экран (16:9)</PresentationFormat>
  <Paragraphs>112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Тема Office</vt:lpstr>
      <vt:lpstr>office theme</vt:lpstr>
      <vt:lpstr>Пришёл, увидел… Решил!  Задачи на клетчатой бумаге</vt:lpstr>
      <vt:lpstr>Задача 1</vt:lpstr>
      <vt:lpstr>Задача 1</vt:lpstr>
      <vt:lpstr>Задача 1</vt:lpstr>
      <vt:lpstr>Задача 2 </vt:lpstr>
      <vt:lpstr>Задача 3 </vt:lpstr>
      <vt:lpstr>Задача 3 </vt:lpstr>
      <vt:lpstr>Задача 4 </vt:lpstr>
      <vt:lpstr>Задача 5 </vt:lpstr>
      <vt:lpstr>Задача 5 </vt:lpstr>
      <vt:lpstr>Задача 6 </vt:lpstr>
      <vt:lpstr>Задача 7 </vt:lpstr>
      <vt:lpstr> Спасибо за работу!</vt:lpstr>
    </vt:vector>
  </TitlesOfParts>
  <Company>Prosv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Шевкин</cp:lastModifiedBy>
  <cp:revision>712</cp:revision>
  <cp:lastPrinted>2017-04-04T13:08:37Z</cp:lastPrinted>
  <dcterms:created xsi:type="dcterms:W3CDTF">2016-11-09T08:55:41Z</dcterms:created>
  <dcterms:modified xsi:type="dcterms:W3CDTF">2020-03-05T07:20:43Z</dcterms:modified>
</cp:coreProperties>
</file>