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1"/>
  </p:notesMasterIdLst>
  <p:sldIdLst>
    <p:sldId id="369" r:id="rId2"/>
    <p:sldId id="326" r:id="rId3"/>
    <p:sldId id="370" r:id="rId4"/>
    <p:sldId id="371" r:id="rId5"/>
    <p:sldId id="372" r:id="rId6"/>
    <p:sldId id="389" r:id="rId7"/>
    <p:sldId id="376" r:id="rId8"/>
    <p:sldId id="377" r:id="rId9"/>
    <p:sldId id="378" r:id="rId10"/>
    <p:sldId id="379" r:id="rId11"/>
    <p:sldId id="382" r:id="rId12"/>
    <p:sldId id="383" r:id="rId13"/>
    <p:sldId id="380" r:id="rId14"/>
    <p:sldId id="381" r:id="rId15"/>
    <p:sldId id="384" r:id="rId16"/>
    <p:sldId id="390" r:id="rId17"/>
    <p:sldId id="385" r:id="rId18"/>
    <p:sldId id="387" r:id="rId19"/>
    <p:sldId id="391" r:id="rId20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653" autoAdjust="0"/>
  </p:normalViewPr>
  <p:slideViewPr>
    <p:cSldViewPr>
      <p:cViewPr varScale="1">
        <p:scale>
          <a:sx n="86" d="100"/>
          <a:sy n="86" d="100"/>
        </p:scale>
        <p:origin x="271" y="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55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79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763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339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183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99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32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04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682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43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43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83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12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286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327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058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262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53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8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8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6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3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6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2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3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5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0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profile/editor/shevki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hyperlink" Target="mailto:avshevkin@mail.ru" TargetMode="External"/><Relationship Id="rId4" Type="http://schemas.openxmlformats.org/officeDocument/2006/relationships/hyperlink" Target="http://www.shevkin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Трудные задачи ЕГЭ. Задачи на переливание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55576" y="1542554"/>
            <a:ext cx="8136904" cy="28293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сборнике для подготовки к ЕГЭ-2019 появилась задача № 19 на переливание. Похожими, но в более простыми,  задачами мы занимались с И.Ф. Шарыгиным, делая книгу «Задачи на смекалку» для 5-6 классов. Начнём с подготовительных задач, затем обсудим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19 из сборника для подготовки к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ЕГЭ.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400" b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Шевкин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А. В.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, Заслуженный учитель РФ.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     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2643758"/>
            <a:ext cx="1743518" cy="249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9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5485"/>
            <a:ext cx="7776864" cy="878269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(сборник 2019 г. вариант 1, 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2020 г. вариант 45)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83060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Бори нет источника воды, но есть три ведра различных объёмов, в двух их которых есть вода. За один шаг Боря переливает воду из ведра, в котором она есть, в другое ведро. Переливание заканчивается в тот момент, когда или первое ведро опустеет, или второе ведро заполнится. Выливать воду из вёдер запрещается. 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а) Мог ли Боря через несколько шагов получить в одном из вёдер ровно 2 л воды, если сначала у него были ведра объёмами 4 л и 7 л, полные воды, а также пустое ведро объёмом 8 л?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б) … в) …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618" y="91614"/>
            <a:ext cx="2971878" cy="111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02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83060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а) Мог ли Боря через несколько шагов получить в одном из вёдер ровно 2 л воды, если сначала у него были ведра объёмами 4 л и 7 л, полные воды, а также пустое ведро объёмом 8 л?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Применим наш алгоритм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 конца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11" y="91614"/>
            <a:ext cx="2971878" cy="1110372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707031"/>
              </p:ext>
            </p:extLst>
          </p:nvPr>
        </p:nvGraphicFramePr>
        <p:xfrm>
          <a:off x="323528" y="2715766"/>
          <a:ext cx="8568953" cy="2279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7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927"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927"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038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047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575"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endParaRPr lang="ru-RU" sz="2000" strike="sng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575"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047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575"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065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927"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763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83060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а) Мог ли Боря через несколько шагов получить в одном из вёдер ровно 2 л воды, если сначала у него были ведра объёмами 4 л и 7 л, полные воды, а также пустое ведро объёмом 8 л?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Получить 2 л воды в одном ведре можно, выполнив пять переливаний 470 – 407 – 047 – 443 – 173 – 128, или шесть: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 – 407 – 308 – 371 – 461 – 065 – 425. Завершать алгоритм не нужно, так как ответ на вопрос уже получен.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сборнике [1] ответ приведён для семи переливаний: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470 – 074 – 038 – 308 – 371 – 461 – 065 – 425.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 на вопрос: да.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11" y="91614"/>
            <a:ext cx="2971878" cy="111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9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83060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б) Мог ли Боря через несколько шагов получить равные объёмы воды во всех ведрах, если сначала у него были ведра объёмами 5 л и 7 л, полные воды, а также пустое ведро объёмом 10 л?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У Бори было 12 л воды, получить в трёх вёдрах по 4 л воды он не мог, так как такой результат не мог получиться в соответствии с условиями задачи. Каждый результат переливания должен давать хотя бы одно пустое или одно полное ведро, а этого нет в результате 444.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 на вопрос: нет.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116575"/>
            <a:ext cx="2857575" cy="108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97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83060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в) Сначала у Бори были ведра объёмами 3 л и 6 л, полные воды, а также пустое ведро объёмом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Какое наибольшее натуральное значение может принимать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известно, что как бы ни старался Боря, он не сможет получить через несколько шагов ровно 4 л воды в одном из вёдер?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Выполним алгоритм переливаний для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125884"/>
            <a:ext cx="2841246" cy="1077714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315672"/>
              </p:ext>
            </p:extLst>
          </p:nvPr>
        </p:nvGraphicFramePr>
        <p:xfrm>
          <a:off x="323528" y="3219822"/>
          <a:ext cx="8529877" cy="1452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3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184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84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063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84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009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009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000" strike="sng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84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009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83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83060"/>
            <a:ext cx="8712968" cy="2862619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Получить 4 л воды в одном ведре невозможно, так как алгоритм переливаний завершен и 4 л не появилось ни в одном ведре. Если взять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9, то алгоритм переливаний полностью повторится, так как в третье ведро входит вся вода для любого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9.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Можно рассуждать иначе. Складывая и вычитая числа, кратные 3, невозможно получить число 4.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125884"/>
            <a:ext cx="2841246" cy="107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31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83060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На вопрос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«Какое наибольшее натуральное значение может принимать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известно, что как бы ни старался Боря,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не сможет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через несколько шагов ровно 4 л воды в одном из вёдер?»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получили отрицательный ответ: наибольшего натурального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существует, так как Боря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сможет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4 л 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сборнике [2] дан ответ: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 и приведены переливания, с помощью которых Боря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4 л воды в одном ведре: 360 – 306 – 108 – 162 – 342, и сделан вывод: «Этот пример показывает, что наибольшее натуральное значение может принимать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8». Это очевидная ошибка в условии или в ответе задачи.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125884"/>
            <a:ext cx="2841246" cy="107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66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83060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4235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Для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 наш алгоритм приводит к 4 л тоже за 4 переливания.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360 – 063 – 018 – 108 – 045.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да: 470 – 407 – 047 – 443 – 173 – 128; б) нет; в) наибольшего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существует.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125884"/>
            <a:ext cx="2841246" cy="1077714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00362"/>
              </p:ext>
            </p:extLst>
          </p:nvPr>
        </p:nvGraphicFramePr>
        <p:xfrm>
          <a:off x="323528" y="1995686"/>
          <a:ext cx="8529877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2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063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315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045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22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литература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83060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ЕГЭ 2019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Математика. Профильный уровень. 36 вариантов. Типовые тестовые задания от разработчиков ЕГЭ и 800 заданий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2 / под ред. И.В. Ященко. М.: Издательство  «Экзамен», издательство МЦНМО, 2019. – 239 с.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ЕГЭ 2020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Математика. Профильный уровень. 50 вариантов. Типовые варианты экзаменационных заданий от разработчиков ЕГЭ  / под ред. И.В. Ященко. М.: Издательство  «Экзамен», 2020. – 231 с. 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095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Приходите, если что…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83060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19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размещены по адресам:</a:t>
            </a:r>
          </a:p>
          <a:p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  <a:hlinkClick r:id="rId3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3"/>
              </a:rPr>
              <a:t>https://zen.yandex.ru/profile/editor/shevkin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 panose="02040502050405020303" pitchFamily="18" charset="0"/>
                <a:hlinkClick r:id="rId4"/>
              </a:rPr>
              <a:t>www.shevkin.ru</a:t>
            </a:r>
            <a:endParaRPr lang="ru-RU" sz="2400" b="1" dirty="0">
              <a:latin typeface="Georgia" panose="02040502050405020303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Пишите, если что…</a:t>
            </a:r>
          </a:p>
          <a:p>
            <a:r>
              <a:rPr lang="en-US" sz="2400" b="1" dirty="0">
                <a:latin typeface="Georgia" panose="02040502050405020303" pitchFamily="18" charset="0"/>
                <a:hlinkClick r:id="rId5"/>
              </a:rPr>
              <a:t>avshevkin@mail.ru</a:t>
            </a:r>
            <a:r>
              <a:rPr lang="ru-RU" sz="2400" b="1" dirty="0">
                <a:latin typeface="Georgia" panose="02040502050405020303" pitchFamily="18" charset="0"/>
              </a:rPr>
              <a:t>       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4603025-90D1-420A-9C89-0D193B756A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5572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9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478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три ведра объёмом 2 л, 4 л и 6 л. В двух первых из которых налита вода до верху, а третье ведро пустое. За одно переливание можно перелить воду из одного ведра в другое. Переливание заканчивается в тот момент, когда или первое ведро опустеет, или второе ведро заполнится (на вёдрах нет делений). Выливать воду из вёдер (не в ведро) или брать воду из какого-либо источника запрещается.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а) Можно ли через несколько переливаний разлить воду в три ведра поровну?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б) Укажите все возможные способы наполнения вёдер.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в) Можно ли через несколько переливаний разлить всю воду в два ведра поровну?</a:t>
            </a:r>
          </a:p>
          <a:p>
            <a:endParaRPr lang="ru-RU" sz="2400" dirty="0"/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411" y="-92546"/>
            <a:ext cx="2999093" cy="129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переливаний будем записывать в виде троек чисел (в задачах с двузначными объёмами вёдер числа надо писать через запятую). Исходное состояние описывается тройкой чисел 240, что означает 2 л в 1-м ведре (двухлитровом), 4 л во 2-м ведре (четырёхлитровом), 0 л в 3-м ведре (шестилитровом). Каждое переливание проводим по следующему алгоритму, пропуская невозможные шаги: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из 1-го во 2-й;    2) из 1-го во 3-й;   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из 2-го во 1-й;    4) из 2-го во 3-й;  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5) из 3-го во 1-й;    6) из 3-го во 2-й.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411" y="-92546"/>
            <a:ext cx="2999093" cy="129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2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Алгоритм завершается после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 шага, если после него не получено ни одного нового варианта для продолжения переливания.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получен утвердительный ответ на вопрос «Можно ли получить…?», то завершать алгоритм нет необходимости.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Для доказательства того, что ответ на вопрос «Можно ли получить…?» отрицательный, алгоритм надо довести до конца.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Результаты переливания будем записывать в таблицу.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411" y="-92546"/>
            <a:ext cx="2999093" cy="129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7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Алгоритм завершён. Отвечаем на вопросы.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а) Можно ли через несколько переливаний разлить воду в три ведра поровну?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за два переливания:  240 – 042 – 222.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411" y="-92546"/>
            <a:ext cx="2999093" cy="1295434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96282"/>
              </p:ext>
            </p:extLst>
          </p:nvPr>
        </p:nvGraphicFramePr>
        <p:xfrm>
          <a:off x="414096" y="1202889"/>
          <a:ext cx="8387816" cy="1295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696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89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89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362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40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Укажите все возможные способы наполнения вёдер.</a:t>
            </a:r>
          </a:p>
          <a:p>
            <a:pPr>
              <a:spcBef>
                <a:spcPts val="6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240, 042, 204, 222, 006, 024; …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в) Можно ли через несколько переливаний разлить всю воду в два ведра поровну?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Нет. Разлить воду в два ведра поровну нельзя, так как вариант 033 получить невозможно.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411" y="-92546"/>
            <a:ext cx="2999093" cy="1295434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14096" y="1202889"/>
          <a:ext cx="8387816" cy="1295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696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89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89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362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 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36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и второе объяснение. 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Так как объёмы вёдер и первоначальные объёмы воды выражены чётными числами, то в результате любого переливания из исходных чётных чисел сложением или вычитанием невозможно получить нечётное число 3.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411" y="-92546"/>
            <a:ext cx="2999093" cy="129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426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Имеется три ведра объёмом 2 л, 4 л и 5 л. В двух первых их которых налита вода до верху, а третье ведро пустое. За одно переливание можно перелить воду из одного ведра в другое. Переливание заканчивается в тот момент, когда или первое ведро опустеет, или второе ведро заполнится. Выливать воду из вёдер или брать воду из какого-либо источника запрещается. Можно ли через несколько переливаний разлить всю воду: 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а) в три ведра поровну? 		б) в два ведра поровну?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Применим описанный выше алгоритм переливаний для трёх вёдер, результаты переливаний запишем в таблицу.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318" y="-92546"/>
            <a:ext cx="3037194" cy="119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84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12968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Алгоритм не завершён, так как ответы на вопросы получены.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Можно ли через несколько переливаний разлить всю воду: 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а) в три ведра поровну? 		б) в два ведра поровну?</a:t>
            </a:r>
          </a:p>
          <a:p>
            <a:pPr>
              <a:lnSpc>
                <a:spcPts val="26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Да: 222 после 2-х переливаний; б) да: 033 после 4-х переливаний.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295459"/>
              </p:ext>
            </p:extLst>
          </p:nvPr>
        </p:nvGraphicFramePr>
        <p:xfrm>
          <a:off x="179512" y="1131591"/>
          <a:ext cx="8784976" cy="1863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5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813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813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813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015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 </a:t>
                      </a: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07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024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015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015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813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033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318" y="-92546"/>
            <a:ext cx="3037194" cy="119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361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6595</TotalTime>
  <Words>1869</Words>
  <Application>Microsoft Office PowerPoint</Application>
  <PresentationFormat>Экран (16:9)</PresentationFormat>
  <Paragraphs>272</Paragraphs>
  <Slides>19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Times New Roman</vt:lpstr>
      <vt:lpstr>Тема Office</vt:lpstr>
      <vt:lpstr>Трудные задачи ЕГЭ. Задачи на переливание</vt:lpstr>
      <vt:lpstr>Задача 1</vt:lpstr>
      <vt:lpstr>Задача 1</vt:lpstr>
      <vt:lpstr>Задача 1</vt:lpstr>
      <vt:lpstr>Задача 1</vt:lpstr>
      <vt:lpstr>Задача 1</vt:lpstr>
      <vt:lpstr>Задача 1</vt:lpstr>
      <vt:lpstr>Задача 2</vt:lpstr>
      <vt:lpstr>Задача 2</vt:lpstr>
      <vt:lpstr>Задача 3 (сборник 2019 г. вариант 1,  сборник 2020 г. вариант 45)</vt:lpstr>
      <vt:lpstr>Задача 3</vt:lpstr>
      <vt:lpstr>Задача 3</vt:lpstr>
      <vt:lpstr>Задача 3</vt:lpstr>
      <vt:lpstr>Задача 3</vt:lpstr>
      <vt:lpstr>Задача 3</vt:lpstr>
      <vt:lpstr>Задача 3</vt:lpstr>
      <vt:lpstr>Задача 3</vt:lpstr>
      <vt:lpstr>Используемая литература</vt:lpstr>
      <vt:lpstr>Приходите, если что…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664</cp:revision>
  <cp:lastPrinted>2017-04-04T13:08:37Z</cp:lastPrinted>
  <dcterms:created xsi:type="dcterms:W3CDTF">2016-11-09T08:55:41Z</dcterms:created>
  <dcterms:modified xsi:type="dcterms:W3CDTF">2019-11-27T22:15:24Z</dcterms:modified>
</cp:coreProperties>
</file>