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3"/>
  </p:notesMasterIdLst>
  <p:sldIdLst>
    <p:sldId id="301" r:id="rId2"/>
    <p:sldId id="326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4" r:id="rId12"/>
    <p:sldId id="355" r:id="rId13"/>
    <p:sldId id="352" r:id="rId14"/>
    <p:sldId id="358" r:id="rId15"/>
    <p:sldId id="361" r:id="rId16"/>
    <p:sldId id="356" r:id="rId17"/>
    <p:sldId id="357" r:id="rId18"/>
    <p:sldId id="359" r:id="rId19"/>
    <p:sldId id="360" r:id="rId20"/>
    <p:sldId id="362" r:id="rId21"/>
    <p:sldId id="342" r:id="rId22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26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4"/>
            <p14:sldId id="355"/>
            <p14:sldId id="352"/>
            <p14:sldId id="358"/>
            <p14:sldId id="361"/>
            <p14:sldId id="356"/>
            <p14:sldId id="357"/>
            <p14:sldId id="359"/>
            <p14:sldId id="360"/>
            <p14:sldId id="362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57" d="100"/>
          <a:sy n="57" d="100"/>
        </p:scale>
        <p:origin x="112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314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70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00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29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54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376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48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975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4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9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78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34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695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04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33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454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48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vshevkin@mail.ru" TargetMode="External"/><Relationship Id="rId5" Type="http://schemas.openxmlformats.org/officeDocument/2006/relationships/hyperlink" Target="http://www.shevkin.ru/" TargetMode="External"/><Relationship Id="rId4" Type="http://schemas.openxmlformats.org/officeDocument/2006/relationships/hyperlink" Target="https://mel.fm/blog/alexandr-shevk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Графики с модулями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 Урок 2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343025"/>
            <a:ext cx="7632848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решать задачи на параметры, связанные с графиками функций с модулями.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Построим график функции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Первый модуль обращается в нуль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второй —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 3,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7, её график — луч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(3; 2),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(4; 5).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функция задаётся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её график —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отрезок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C308CAB-92B8-43C2-901B-6AA3279F3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60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–3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+ 7,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При любом значении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проходит через точку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0). Построим три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прямые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2D7C9A-792A-43CC-A6C4-0B4F178FF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–3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+ 7,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При любом значении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проходит через точку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0). Построим три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прямые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Прямая, параллельная прямой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536D22A-F2BB-48D7-8CE9-24FBAEDBF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8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–3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+ 7,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При любом значении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проходит через точку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0). Построим три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прямые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Прямая, параллельная прямой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Прямая, параллельная прямой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одной точке.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 b="-25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C51862-8BF8-4548-8035-067C94AFB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93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4FA902-7C2C-44BD-8C5B-5EB7C8CC3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89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1FE3CF-046C-4BB3-97B6-D95709809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09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2B0451C-BF6E-4E99-A47F-828C28529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9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0,5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2 общие точки.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A1D1D60-CEDF-4A00-AE83-91C3F2AD0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89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DEBA5D-D97C-4334-8DAE-0C72F1250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1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 то прямая и график данной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функции имеют 1 общую точку.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–3,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0,5,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одна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общая точка;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–3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0,5 нет общих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точек; при 0,5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две общие точки.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F95149-A6FD-4615-A1BB-17E3C04D8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Построим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модуль обращается в нуль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—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4, то функция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=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(4; 2),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(5; 4).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A1B9D6-C1D0-4AA6-9F86-8196F7612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– 0,5 одна общая точка;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–1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0,5,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 1 нет общих точек;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– 0,5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две общие точки.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20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43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4"/>
              </a:rPr>
              <a:t>https://mel.fm/blog/alexandr-shevkin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6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не имеют общих точек; б) пересекаются ровно в двух точках; в) имеют более двух общих точек.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2, её график — отрезок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solidFill>
                      <a:srgbClr val="0070C0"/>
                    </a:solidFill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+ 6,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F206CA-7A9B-4D66-9566-2E9899B5E4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2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не имеют общих точек; б) пересекаются ровно в двух точках; в) имеют более двух общих точек.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2, её график — отрезок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+ 6,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647C4F-38BB-41A4-A122-65860F580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3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Замечание.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после раскрытия модулей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из рассматриваемых промежутков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получена линейная функция,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начинать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аналогичных графиков можно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точек графика, абсциссы которых обращают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нуль один из модулей (здесь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двух точек графика на бесконечных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промежутках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(здесь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647C4F-38BB-41A4-A122-65860F580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5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…2)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араллельна оси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прямой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D20156D-25EB-4A1D-B51E-61C5B8BA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4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…2)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араллельна оси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прямой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имеют бесконечно много общих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точек (отрезок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/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5F1607E-EC06-4E7B-A68D-A3B70C761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2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имеют две общие точки.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б)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нашли число точек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пересечения двух графиков функций при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значении параметра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endParaRPr lang="ru-RU" sz="2400" dirty="0"/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E24333-AFDA-48E0-9BC1-9BD1DA033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6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Построим график функции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Первый модуль обращается в нуль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второй —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 3,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7, её график — луч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(3; 2),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(4; 5).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функция задаётся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её график —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отрезок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F32BC8-56BB-4CA0-8449-597555C16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8306</TotalTime>
  <Words>889</Words>
  <Application>Microsoft Office PowerPoint</Application>
  <PresentationFormat>Экран (16:9)</PresentationFormat>
  <Paragraphs>158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Графики с модулями  Урок 2 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724</cp:revision>
  <cp:lastPrinted>2017-04-04T13:08:37Z</cp:lastPrinted>
  <dcterms:created xsi:type="dcterms:W3CDTF">2016-11-09T08:55:41Z</dcterms:created>
  <dcterms:modified xsi:type="dcterms:W3CDTF">2019-10-15T15:14:12Z</dcterms:modified>
</cp:coreProperties>
</file>