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3"/>
  </p:notesMasterIdLst>
  <p:sldIdLst>
    <p:sldId id="301" r:id="rId2"/>
    <p:sldId id="369" r:id="rId3"/>
    <p:sldId id="326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2" r:id="rId15"/>
    <p:sldId id="383" r:id="rId16"/>
    <p:sldId id="380" r:id="rId17"/>
    <p:sldId id="381" r:id="rId18"/>
    <p:sldId id="384" r:id="rId19"/>
    <p:sldId id="385" r:id="rId20"/>
    <p:sldId id="386" r:id="rId21"/>
    <p:sldId id="387" r:id="rId22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53" autoAdjust="0"/>
  </p:normalViewPr>
  <p:slideViewPr>
    <p:cSldViewPr>
      <p:cViewPr varScale="1">
        <p:scale>
          <a:sx n="66" d="100"/>
          <a:sy n="66" d="100"/>
        </p:scale>
        <p:origin x="854" y="2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6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79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63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3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83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99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04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04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4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8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27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7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1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8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2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5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Трудные задачи ЕГЭ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Задачи на переливание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05065"/>
            <a:ext cx="5112568" cy="31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в) Можно ли через несколько переливаний разлить всю воду в два ведра поровну?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Так как объёмы вёдер и первоначальные объёмы воды выражены чётными числами, то в результате любого переливания из исходных чётных чисел сложением или вычитанием невозможно получить нечётное число 3.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Имеется три ведра объёмом 2 л, 4 л и 5 л. В двух первых их которых налита вода до верха, а третье ведро пустое. За одно переливание можно перелить воду из одного ведра в другое. Переливание заканчивается в тот момент, когда или первое ведро опустеет, или второе ведро заполнится. Выливать воду из вёдер или брать воду из какого-либо источника запрещается. Можно ли через несколько переливаний разлить всю воду: 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 три ведра поровну? 		б) в два ведра поровну?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Применим описанный выше алгоритм переливаний для трёх вёдер, результаты переливаний запишем в таблицу.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18" y="-92546"/>
            <a:ext cx="3037194" cy="11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Можно ли через несколько переливаний разлить всю воду: 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 три ведра поровну? 		б) в два ведра поровну?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Алгоритм не завершён, так как ответы на вопросы получены.</a:t>
            </a:r>
          </a:p>
          <a:p>
            <a:pPr>
              <a:lnSpc>
                <a:spcPts val="26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Да: 222 после 2-х переливаний; б) да: 033 после 4-х переливаний.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96453"/>
              </p:ext>
            </p:extLst>
          </p:nvPr>
        </p:nvGraphicFramePr>
        <p:xfrm>
          <a:off x="179512" y="1995687"/>
          <a:ext cx="8784976" cy="1949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478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 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177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015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18" y="-92546"/>
            <a:ext cx="3037194" cy="11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19,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Бори нет источника воды, но есть три ведра различных объёмов, в двух их которых есть вода. За один шаг Боря переливает воду из ведра, в котором она есть, в другое ведро. Переливание заканчивается в тот момент, когда или первое ведро опустеет, или второе ведро заполнится. Выливать воду из ведер запрещается. 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Мог ли Боря через несколько шагов получить в одном из вёдер ровно 2 л воды, если сначала у него были ведра объёмами 4 л 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л, полные воды, а также пустое ведро объёмом 8 л?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… в) …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11" y="91614"/>
            <a:ext cx="297187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19,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Мог ли Боря через несколько шагов получить в одном из вёдер ровно 2 л воды, если сначала у него были ведра объёмами 4 л 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л, полные воды, а также пустое ведро объёмом 8 л?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Применим наш алгоритм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 конца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11" y="91614"/>
            <a:ext cx="2971878" cy="111037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69741"/>
              </p:ext>
            </p:extLst>
          </p:nvPr>
        </p:nvGraphicFramePr>
        <p:xfrm>
          <a:off x="323528" y="2715766"/>
          <a:ext cx="8568953" cy="2279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7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038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047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endParaRPr lang="ru-RU" sz="2000" strike="sng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065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763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19,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Мог ли Боря через несколько шагов получить в одном из вёдер ровно 2 л воды, если сначала у него были ведра объёмами 4 л 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л, полные воды, а также пустое ведро объёмом 8 л?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Получить 2 л воды в одном ведре можно, выполнив пять переливаний 470 – 407 – 047 – 443 – 173 – 128, или шесть: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470 – 407 – 308 – 371 – 461 – 065 – 425. Завершать алгоритм не нужно, так как ответ на вопрос уже получен. В сборнике [1] ответ приведён для семи переливаний: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470 – 074 – 038 – 308 – 371 – 461 – 065 – 425.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 на вопрос: да.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11" y="91614"/>
            <a:ext cx="297187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Мог ли Боря через несколько шагов получить равные объёмы воды во всех ведрах, если сначала у него были ведра объёмами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 и 7 л, полные воды, а также пустое ведро объёмом 10 л?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б) У Бори было 12 л воды, получить в трёх вёдрах по 4 л воды он не мог, так как такой результат не мог получиться в соответствии с условиями задачи. Каждый результат переливания должен давать хотя бы одно пустое или одно полное ведро, а этого нет в результате 444.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 на вопрос: нет.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16575"/>
            <a:ext cx="2857575" cy="10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9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Сначала у Боря были ведра объёмами 3 л и 6 л, полные воды, а также пустое ведро объёмом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Какое наибольшее натуральное значение может принимать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известно, что как бы ни старался Боря, он не сможет получить через несколько шагов ровно 4 л воды в одном из вёдер?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Выполним алгоритм переливаний для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5884"/>
            <a:ext cx="2841246" cy="107771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22867"/>
              </p:ext>
            </p:extLst>
          </p:nvPr>
        </p:nvGraphicFramePr>
        <p:xfrm>
          <a:off x="323528" y="3453358"/>
          <a:ext cx="8529877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3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832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Сначала у Боря были ведра объёмами 3 л и 6 л, полные воды, а также пустое ведро объёмом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Какое наибольшее натуральное значение может принимать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известно, что как бы ни старался Боря, он не сможет получить через несколько шагов ровно 4 л воды в одном из вёдер?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Получить 4 л воды в одном ведре невозможно, так как алгоритм переливаний завершен и 4 л не появилось ни в одном ведре. Если взять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9, то алгоритм переливаний полностью повторится, так как в третье ведро входит вся вода для любого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9. Выполним алгоритм переливаний для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5884"/>
            <a:ext cx="2841246" cy="10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3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Сначала у Боря были ведра объёмами 3 л и 6 л, полные воды, а также пустое ведро объёмом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Какое наибольшее натуральное значение может принимать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известно, что как бы ни старался Боря, он не сможет получить через несколько шагов ровно 4 л воды в одном из вёдер?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5884"/>
            <a:ext cx="2841246" cy="107771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73008"/>
              </p:ext>
            </p:extLst>
          </p:nvPr>
        </p:nvGraphicFramePr>
        <p:xfrm>
          <a:off x="323528" y="3147813"/>
          <a:ext cx="8529877" cy="1721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9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2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565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65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83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23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018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65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переливание - № 19 в ЕГЭ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сборнике для подготовки к ЕГЭ-2019 появилась задача № 19 на переливание. Похожими, но в более простыми,  задачами мы занимались с И.Ф.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Шарыгиным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делая книгу «Задачи на смекалку» для 5-6 классов. Обсудим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полного перебора всех случаев для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таких задач.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Заслуженный учитель РФ.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2643758"/>
            <a:ext cx="1743518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Сначала у Боря были ведра объёмами 3 л и 6 л, полные воды, а также пустое ведро объёмом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Какое наибольшее натуральное значение может принимать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известно, что как бы ни старался Боря, он не сможет получить через несколько шагов ровно 4 л воды в одном из вёдер?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Наибольшего натурального значения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существует. В сборнике [1] дан ответ: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8. Получить 4 л воды в одном ведре можно за 4 переливания для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8: 360 – 063 – 018 – 108 – 045.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да: 470 – 407 – 047 – 443 – 173 – 128; б) нет; в) наибольшего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существует.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5884"/>
            <a:ext cx="2841246" cy="10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9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 19,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1)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83060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Аналогичное несоответствие условия и ответа находим в следующих тренировочных работах 2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 [1].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ЕГЭ 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Математика. Профильный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уровень. 36 вариантов. Типовые тестовые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от разработчиков ЕГЭ и 800 заданий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2 / под ред. И.В. Ященко. М.: Издательство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«Экзамен», издательство МЦНМО, 2019. – 239 с. 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184" y="2091648"/>
            <a:ext cx="2258572" cy="30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три ведра объёмом 2 л, 4 л и 6 л. В двух первых из которых налита вода до верха, а третье ведро пустое. За одно переливание можно перелить воду из одного ведра в другое. Переливание заканчивается в тот момент, когда или первое ведро опустеет, или второе ведро заполнится (на вёдрах нет делений). Выливать воду из вёдер (не в ведро) или брать воду из какого-либо источника запрещается. а) Можно ли через несколько переливаний разлить воду в три ведра поровну? б) Укажите все возможные способы наполнения вёдер. в) Можно ли через несколько переливаний разлить всю воду в два ведра поровну?</a:t>
            </a:r>
          </a:p>
          <a:p>
            <a:endParaRPr lang="ru-RU" sz="2400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а) Можно ли через несколько переливаний разлить воду в три ведра поровну? б) Укажите все возможные способы наполнения вёдер. в) Можно ли через несколько переливаний разлить всю воду в два ведра поровну?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Решение.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переливаний будем записывать в виде троек чисел. Исходное состояние описывается тройкой чисел 240, что означает 2 л в 1-м ведре (двухлитровом), 4 л во 2-м ведре (четырёхлитровом), 0 л в 3-м ведре (шестилитровом). Каждое переливание проводим по следующему алгоритму, пропуская невозможные шаги:</a:t>
            </a:r>
          </a:p>
          <a:p>
            <a:endParaRPr lang="ru-RU" sz="2400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2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а) Можно ли через несколько переливаний разлить воду в три ведра поровну? б) Укажите все возможные способы наполнения вёдер. в) Можно ли через несколько переливаний разлить всю воду в два ведра поровну?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	1) из 1-го во 2-й;    2) из 1-го во 3-й;   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3) из 2-го во 1-й;    4) из 2-го во 3-й;  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5) из 3-го во 1-й;    6) из 3-го во 2-й.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Алгоритм завершается после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 шага, если после него не получено ни одного нового варианта для продолжения переливания. Результаты переливания запишем в таблицу.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7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а) Можно ли через несколько переливаний разлить воду в три ведра поровну? б) Укажите все возможные способы наполнения вёдер. в) Можно ли через несколько переливаний разлить всю воду в два ведра поровну?</a:t>
            </a: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Алгоритм завершён. Отвечаем на вопросы.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85806"/>
              </p:ext>
            </p:extLst>
          </p:nvPr>
        </p:nvGraphicFramePr>
        <p:xfrm>
          <a:off x="414096" y="2727152"/>
          <a:ext cx="8387816" cy="1356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87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9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40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а) Можно ли через несколько переливаний разлить всю воду в три ведра поровну?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Да, например:  240 – 042 – 222; …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50980"/>
              </p:ext>
            </p:extLst>
          </p:nvPr>
        </p:nvGraphicFramePr>
        <p:xfrm>
          <a:off x="432656" y="2727317"/>
          <a:ext cx="8387816" cy="135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87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222 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128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01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б) Укажите все возможные способы наполнения вёдер.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…б) 240, 042, 204, 222, 006, 024; …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93307"/>
              </p:ext>
            </p:extLst>
          </p:nvPr>
        </p:nvGraphicFramePr>
        <p:xfrm>
          <a:off x="432656" y="2727317"/>
          <a:ext cx="8387816" cy="1428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873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300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36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51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в) Можно ли через несколько переливаний разлить всю воду в два ведра поровну?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в) Нет. Разлить воду в два ведра поровну нельзя, так как вариант 033 получить невозможно.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 второе объяснение.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1" y="-92546"/>
            <a:ext cx="2999093" cy="129543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38579"/>
              </p:ext>
            </p:extLst>
          </p:nvPr>
        </p:nvGraphicFramePr>
        <p:xfrm>
          <a:off x="432656" y="2871333"/>
          <a:ext cx="8387816" cy="1428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289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55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55">
                <a:tc>
                  <a:txBody>
                    <a:bodyPr/>
                    <a:lstStyle/>
                    <a:p>
                      <a:pPr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1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 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006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147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6474</TotalTime>
  <Words>1492</Words>
  <Application>Microsoft Office PowerPoint</Application>
  <PresentationFormat>Экран (16:9)</PresentationFormat>
  <Paragraphs>298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Times New Roman</vt:lpstr>
      <vt:lpstr>Тема Office</vt:lpstr>
      <vt:lpstr>        Трудные задачи ЕГЭ          Задачи на переливание</vt:lpstr>
      <vt:lpstr>Задачи на переливание - № 19 в ЕГЭ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1</vt:lpstr>
      <vt:lpstr>Задача 2</vt:lpstr>
      <vt:lpstr>Задача 2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  <vt:lpstr>Задача 3 (№ 19, тренир. работа 1)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649</cp:revision>
  <cp:lastPrinted>2017-04-04T13:08:37Z</cp:lastPrinted>
  <dcterms:created xsi:type="dcterms:W3CDTF">2016-11-09T08:55:41Z</dcterms:created>
  <dcterms:modified xsi:type="dcterms:W3CDTF">2019-04-19T09:32:58Z</dcterms:modified>
</cp:coreProperties>
</file>