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0"/>
  </p:notesMasterIdLst>
  <p:sldIdLst>
    <p:sldId id="369" r:id="rId2"/>
    <p:sldId id="370" r:id="rId3"/>
    <p:sldId id="393" r:id="rId4"/>
    <p:sldId id="394" r:id="rId5"/>
    <p:sldId id="386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6" r:id="rId16"/>
    <p:sldId id="404" r:id="rId17"/>
    <p:sldId id="407" r:id="rId18"/>
    <p:sldId id="392" r:id="rId19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653" autoAdjust="0"/>
  </p:normalViewPr>
  <p:slideViewPr>
    <p:cSldViewPr>
      <p:cViewPr varScale="1">
        <p:scale>
          <a:sx n="66" d="100"/>
          <a:sy n="66" d="100"/>
        </p:scale>
        <p:origin x="854" y="4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8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8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6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2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3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6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2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93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5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09.05.2019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0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Сплавы и смеси. Задачи 11 из ЕГЭ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8001" y="1542554"/>
            <a:ext cx="8384479" cy="28293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Шевкин А. В.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Заслуженный учитель РФ.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     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При решении задач на сплавы и смеси считают, что сумма масс сплавляемых веществ равна массе получаемого сплава, что сумма масс вещества, входящего в сплавы равна массе этого вещества в полученном сплаве. 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9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ЕГЭ-2019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4.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Первый сплав содержит 5 % меди, второй — 14 % меди. Масса второго сплава больше массы первого сплава на 7 кг. Из этих двух сплавов получили третий сплав, содержащий 10 % меди. Найдите массу третьего сплава.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0,05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+ 0,14(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+ 7) = 0,1(2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+ 7).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Решив его, получим его единственный корень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28. 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28 масса третьего сплава 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+ 7 равна 63 кг.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63 кг.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4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ЕГЭ-2017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203598"/>
            <a:ext cx="8640960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Смешав 70 %-й и 60 %-й растворы кислоты и добавив 2 кг чистой воды, получили 50 %-й раствор кислоты. Если бы вместо 2 кг воды добавили 2 кг 90 %-го раствора той же кислоты, то получили бы 70 %-й раствор кислоты. Сколько килограммов 70 %-го раствора кислоты использовали для получения смеси?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Пусть масса первого сплава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кг, второго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 кг, третьего — (2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 кг. Найдём массу меди в каждом из трёх сплавов. Меди было в первом сплаве 0,05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кг, во втором — 0,14(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 кг, в третьем — 0,1(2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 кг. Составим уравнение:			0,05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+ 0,14(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 = 0,1(2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6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ЕГЭ-2017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5.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Смешав 70 %-й и 60 %-й растворы кислоты и добавив 2 кг чистой воды, получили 50 %-й раствор кислоты. Если бы вместо 2 кг воды добавили 2 кг 90 %-го раствора той же кислоты, то получили бы 70 %-й раствор кислоты. Сколько килограммов 70 %-го раствора кислоты использовали для получения смеси?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Пусть масса первого раствора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кг, второго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кг. Приравняв массы кислоты до смешивания и после смешивания, составим два уравнения: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0,7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+ 0,6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0,5(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+ 2),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0,7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+ 0,6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+ 0,9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 ∙2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0,7(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+ 2).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 r="-1693" b="-21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242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ЕГЭ-2017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5.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Смешав 70 %-й и 60 %-й растворы кислоты и добавив 2 кг чистой воды, получили 50 %-й раствор кислоты. Если бы вместо 2 кг воды добавили 2 кг 90 %-го раствора той же кислоты, то получили бы 70 %-й раствор кислоты. Сколько килограммов 70 %-го раствора кислоты использовали для получения смеси?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…Решив систему этих двух уравнений, получим её единствен-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ное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решение: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4. Использовали 3 кг 70 %-го раствора кислоты.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кг.</a:t>
                </a:r>
              </a:p>
              <a:p>
                <a:pPr marL="0" indent="0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 r="-16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9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ЕГЭ-2017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6.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Имеется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сосуда. Первый содержит 100 кг, а второй — 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 кг раствора кислоты различной концентрации. Если эти растворы смешать, то получится раствор, содержащий 28 % кислоты. Если же смешать равные массы этих растворов, то получится раствор, содержащий 36 % кислоты.  Сколько килограммов кислоты содержится в первом сосуде?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Пусть в первом сосуде содержится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кислоты, а во втором —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%. Составим первое уравнение: </a:t>
                </a:r>
                <a:endParaRPr lang="ru-RU" sz="2400" i="1" dirty="0"/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/>
                  <a:t> 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∙50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0,28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 ∙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(100 + 50),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+ 0,5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42.					(1)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309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ЕГЭ-2017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6.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Имеется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сосуда. Первый содержит 100 кг, а второй — 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 кг раствора кислоты различной концентрации. Если эти растворы смешать, то получится раствор, содержащий 28 % кислоты. Если же смешать равные массы этих растворов, то получится раствор, содержащий 36 % кислоты.  Сколько килограммов кислоты содержится в первом сосуде?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…Для второго смешивания возьмём 1 кг первого раствора и 1 кг второго, получим 2 кг смеси. Составим второе уравнение: </a:t>
                </a:r>
                <a:endParaRPr lang="ru-RU" sz="2400" i="1" dirty="0"/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∙1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∙1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0,36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 ∙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</a:t>
                </a:r>
              </a:p>
              <a:p>
                <a:pPr marL="0" indent="0">
                  <a:buNone/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72. 					(2)</a:t>
                </a: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 r="-1410" b="-1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068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ЕГЭ-2017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6.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Имеется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сосуда. Первый содержит 100 кг, а второй — 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 кг раствора кислоты различной концентрации. Если эти растворы смешать, то получится раствор, содержащий 28 % кислоты. Если же смешать равные массы этих растворов, то получится раствор, содержащий 36 % кислоты.  Сколько килограммов кислоты содержится в первом сосуде?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…Решив систему уравнений (1) и (2), получим её единственное решение: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60. 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В первом сосуде содержится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 (кг) кислоты.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 кг.</a:t>
                </a:r>
              </a:p>
              <a:p>
                <a:pPr marL="0" indent="0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 r="-212" b="-1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854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для самостоятельного решения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347614"/>
            <a:ext cx="8640960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7.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400 г морской воды, содержащей 4 % соли. Сколько граммов чистой воды нужно добавить в эту морскую воду, чтобы новый раствор содержал 2 % соли?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8.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(2016) В сосуд, содержащий 10 литров 24-процентного водного раствора некоторого вещества, добавили 5 литров воды. Определите процентную концентрацию того же вещества в новом растворе. 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9.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(2009) В бидон налили 4 литра молока трёхпроцентной жирности и 6 литров молока шестипроцентной жирности. Сколько процентов составляет жирность молока в бидоне?. 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883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для самостоятельного решения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347614"/>
            <a:ext cx="8640960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(2017) Имеется два сплава. Первый содержит 5 % никеля, второй — 20 % никеля. Из этих двух сплавов получили третий сплав массой 225 кг, содержащий 15 % никеля. На сколько килограммов масса первого сплава меньше массы второго?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11.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(2017) Первый сплав содержит 5 % меди, второй — 11 % меди. Масса второго сплава больше массы первого сплава на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кг. Из этих двух сплавов получили третий сплав, содержащий 10 % меди. Найдите массу третьего сплава.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Ответы. 7.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г.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16 %.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4,8 %.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75 кг.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кг.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  На экзамене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в ответе пишем одно число: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16... 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23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задача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16216" y="4717473"/>
            <a:ext cx="2057400" cy="273844"/>
          </a:xfrm>
        </p:spPr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95536" y="1275606"/>
                <a:ext cx="8496944" cy="309634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Имеется уксусный раствор массой 1,5 кг, содержащий 40 % уксуса. Сколько килограммов воды нужно добавить в раствор, чтобы новый раствор содержал 10 % уксуса?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Как получена концентрация в первом и втором растворе? Массу уксуса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поделили на массу раствора и умножили на 100 %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новая масса раствора). Сравним результаты: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 ∙100 %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1,5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40 %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 ∙100 %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10 %. Второй результат в 4 раза меньше, значит,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раза больше, чем 1,5.</a:t>
                </a: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95536" y="1275606"/>
                <a:ext cx="8496944" cy="3096344"/>
              </a:xfrm>
              <a:blipFill>
                <a:blip r:embed="rId2"/>
                <a:stretch>
                  <a:fillRect l="-1148" t="-2756" r="-1578" b="-4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59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задача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16216" y="4717473"/>
            <a:ext cx="2057400" cy="273844"/>
          </a:xfrm>
        </p:spPr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95536" y="1275606"/>
                <a:ext cx="8496944" cy="309634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Имеется уксусный раствор массой 1,5 кг, содержащий 40 % уксуса. Сколько килограммов воды нужно добавить в раствор, чтобы новый раствор содержал 10 % уксуса?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способ. 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40 : 10 = 4 (раза) —  во столько раз уменьшилась концентрация уксуса в растворе и  увеличилась масса раствора, 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1,5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= 6 (кг) — масса нового раствора, 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6 – 1,5 = 4,5 (кг) — воды надо добавить. </a:t>
                </a: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95536" y="1275606"/>
                <a:ext cx="8496944" cy="3096344"/>
              </a:xfrm>
              <a:blipFill>
                <a:blip r:embed="rId2"/>
                <a:stretch>
                  <a:fillRect l="-1148" t="-2756" r="-1578" b="-57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83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задача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16216" y="4717473"/>
            <a:ext cx="2057400" cy="273844"/>
          </a:xfrm>
        </p:spPr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95536" y="1275606"/>
                <a:ext cx="8496944" cy="309634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Имеется уксусный раствор массой 1,5 кг, содержащий 40 % уксуса. Сколько килограммов воды нужно добавить в раствор, чтобы новый раствор содержал 10 % уксуса?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способ.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0,4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1,5 = 0,6 (кг) — масса уксуса в первом растворе. Пусть добавили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кг воды. Составим уравнение: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0,1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(1,5 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0,6.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Оно имеет единственный корень 4,5. Значит, надо добавить 4,5 кг воды.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4,5 кг.</a:t>
                </a:r>
              </a:p>
              <a:p>
                <a:pPr marL="0" indent="0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95536" y="1275606"/>
                <a:ext cx="8496944" cy="3096344"/>
              </a:xfrm>
              <a:blipFill>
                <a:blip r:embed="rId2"/>
                <a:stretch>
                  <a:fillRect l="-1148" t="-2756" r="-1578" b="-3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37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ЕГЭ-2017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сосуд, содержащий 7 литров 15-процентного водного раствора некоторого вещества, добавили 8 литров воды. Определите процентную концентрацию того же вещества в новом растворе.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способ.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 л раствора содержится 0,15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 ∙7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1,05 (л) вещества. Этот объём от 7 + 8 = 15 л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1,05 ∙100 %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7 %.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способ.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Объём вещества не изменился. Во сколько раз увеличился объём раствора </a:t>
                </a:r>
                <a:r>
                  <a:rPr lang="ru-RU" sz="2400" dirty="0">
                    <a:solidFill>
                      <a:schemeClr val="accent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(примерно в 2 раза)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во столько раз </a:t>
                </a:r>
                <a:r>
                  <a:rPr lang="ru-RU" sz="2400" dirty="0">
                    <a:solidFill>
                      <a:schemeClr val="accent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(примерно в 2 раза)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уменьшилась концентрация вещества в нём.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 r="-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7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ЕГЭ-2017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сосуд, содержащий 7 литров 15-процентного водного раствора некоторого вещества, добавили 8 литров воды. Определите процентную концентрацию того же вещества в новом растворе.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1) (7 + 8) : 7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(раз) — во столько раз увеличился объём раствора,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2) 15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 (%) — новая концентрация вещества в растворе.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7 %.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28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ЕГЭ-2018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Имеется два сплава. Первый содержит 25 % никеля, второй — 30 % никеля. Из этих двух сплавов получили третий сплав массой 150 кг, содержащий 28 % никеля. На сколько килограммов масса первого сплава меньше массы второго?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Пусть масса первого сплава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кг, второго (150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кг, третьего — 150 кг. Найдём массу никеля в каждом из трёх сплавов. Никеля было в первом сплаве 0,25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кг, во втором — 0,3(150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кг, в третьем — 0,28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150 = 42 (кг). Составим уравнение: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	0,25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+ 0,3(150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42.</a:t>
                </a: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 r="-17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38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ЕГЭ-2018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Имеется два сплава. Первый содержит 25 % никеля, второй — 30 % никеля. Из этих двух сплавов получили третий сплав массой 150 кг, содержащий 28 % никеля. На сколько килограммов масса первого сплава меньше массы второго?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0,25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+ 0,3(150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42.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Решив полученное уравнение, получим его единственный корень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60. Теперь ответим на вопрос задачи. Масса первого сплава 60 кг, масса второго сплава 90 кг, первая меньше второй на 30 кг.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30 кг.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 r="-1199" b="-4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17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ЕГЭ-2019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203598"/>
            <a:ext cx="8640960" cy="3744416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Первый сплав содержит 5 % меди, второй — 14 % меди. Масса второго сплава больше массы первого сплава на 7 кг. Из этих двух сплавов получили третий сплав, содержащий 10 % меди. Найдите массу третьего сплава.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Пусть масса первого сплава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кг, второго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 кг, третьего — (2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 кг. Меди было в первом сплаве 0,05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кг, во втором — 0,14(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 кг, в третьем — 0,1(2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 кг. Составим уравнение: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0,05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+ 0,14(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 = 0,1(2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+ 7).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8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6932</TotalTime>
  <Words>436</Words>
  <Application>Microsoft Office PowerPoint</Application>
  <PresentationFormat>Экран (16:9)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Сплавы и смеси. Задачи 11 из ЕГЭ</vt:lpstr>
      <vt:lpstr>Подготовительная задача</vt:lpstr>
      <vt:lpstr>Подготовительная задача</vt:lpstr>
      <vt:lpstr>Подготовительная задача</vt:lpstr>
      <vt:lpstr>ЕГЭ-2017</vt:lpstr>
      <vt:lpstr>ЕГЭ-2017</vt:lpstr>
      <vt:lpstr>ЕГЭ-2018</vt:lpstr>
      <vt:lpstr>ЕГЭ-2018</vt:lpstr>
      <vt:lpstr>ЕГЭ-2019</vt:lpstr>
      <vt:lpstr>ЕГЭ-2019</vt:lpstr>
      <vt:lpstr>ЕГЭ-2017</vt:lpstr>
      <vt:lpstr>ЕГЭ-2017</vt:lpstr>
      <vt:lpstr>ЕГЭ-2017</vt:lpstr>
      <vt:lpstr>ЕГЭ-2017</vt:lpstr>
      <vt:lpstr>ЕГЭ-2017</vt:lpstr>
      <vt:lpstr>ЕГЭ-2017</vt:lpstr>
      <vt:lpstr>Задачи для самостоятельного решения</vt:lpstr>
      <vt:lpstr>Задачи для самостоятельного решения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689</cp:revision>
  <cp:lastPrinted>2019-05-04T15:34:40Z</cp:lastPrinted>
  <dcterms:created xsi:type="dcterms:W3CDTF">2016-11-09T08:55:41Z</dcterms:created>
  <dcterms:modified xsi:type="dcterms:W3CDTF">2019-05-09T13:18:39Z</dcterms:modified>
</cp:coreProperties>
</file>