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1"/>
  </p:notesMasterIdLst>
  <p:sldIdLst>
    <p:sldId id="369" r:id="rId2"/>
    <p:sldId id="326" r:id="rId3"/>
    <p:sldId id="370" r:id="rId4"/>
    <p:sldId id="371" r:id="rId5"/>
    <p:sldId id="373" r:id="rId6"/>
    <p:sldId id="374" r:id="rId7"/>
    <p:sldId id="376" r:id="rId8"/>
    <p:sldId id="377" r:id="rId9"/>
    <p:sldId id="380" r:id="rId10"/>
    <p:sldId id="379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53" autoAdjust="0"/>
  </p:normalViewPr>
  <p:slideViewPr>
    <p:cSldViewPr>
      <p:cViewPr varScale="1">
        <p:scale>
          <a:sx n="66" d="100"/>
          <a:sy n="66" d="100"/>
        </p:scale>
        <p:origin x="854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83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95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2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8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11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98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89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35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9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9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6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48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1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56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7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9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novosti/protiv-loma-est-priy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attachment/15555342700000000869/0;1?x-email=avshevkin%40mail.ru#2454d285df3cbf5fc070b94f4a4583a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.mail.ru/attachment/15555342700000000869/0;1?x-email=avshevkin%40mail.ru#1be03b78c7d5c2d48db1437f7f25dcaf" TargetMode="External"/><Relationship Id="rId4" Type="http://schemas.openxmlformats.org/officeDocument/2006/relationships/hyperlink" Target="https://e.mail.ru/attachment/15555342700000000869/0;1?x-email=avshevkin%40mail.ru#6ad7da7bbee35e7ab17e582635047b8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stat-i-podrobnee/obrazovatel-ny-e-standarty-ili-to-chego-ne-mozhet-by-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obra.ru/index#q94fc3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novosti/obsuzhdaem-standart-po-matematik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hevkin.ru/wp-content/uploads/2019/04/Kommentarii-k-trebovaniyam-novogo-standarta-po-matematike.-5-klass.docm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08415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ли учтены результаты обсуждения требований стандарта на платформе ПРЕОБРА.РУ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Шевкин Александр Владимирович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Заслуженный учитель РФ.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 мною лично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для 5-9 классов)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7)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отказаться от требований с непрофессиональной "нарезкой" содержания по классам внутри циклов — 5-6, 7-9 классы.</a:t>
            </a:r>
          </a:p>
          <a:p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Против лома есть приём?</a:t>
            </a:r>
            <a:endParaRPr lang="ru-RU" sz="2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обсуждение предложений по программе углублённого изучения математики.</a:t>
            </a:r>
          </a:p>
          <a:p>
            <a:r>
              <a:rPr lang="ru-RU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10)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Добавляем требования для углублённого изучения математики в 5-6 классах.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11)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ФИПИ показал, что он уже знает результат наших обсуждений, не вижу смысла в продолжении обсуждения и в разработке предложений по требованиям стандарта.</a:t>
            </a:r>
          </a:p>
          <a:p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3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так с проектом ФИПИ?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тут — в самый разгар наших споров о том, какими же должны быть требования стандарта — появился новый объект для обсуждения. 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ФИПИ выложили проект новых вариантов для проведения ГИА (ОГЭ) по математике.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не закончено обсуждение, не внесены требования в стандарт, а ФИПИ уже знает, каким должен быть результат этого первого обсуждения, что подтверждает предположения пессимистов о проведении обсуждения требований «для галочки», для соблюдения процедуры. Ссылки на материалы ФИПИ: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МА ОГЭ ДЕМО перспект.pdf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МА ОГЭ СПЕЦИФ перспект.pdf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Справочные материалы ОГЭ.pdf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5486"/>
            <a:ext cx="8064896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так с проектом ФИПИ?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варианте ГИА не 26 задач,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23. Впервые включена задача </a:t>
            </a:r>
          </a:p>
          <a:p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«типа </a:t>
            </a:r>
            <a:r>
              <a:rPr lang="en-US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PIZA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длинный текст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картинкой. Первые 5 заданий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по тексту и картинке.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ответы на 5 вопросов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дадут практически все баллы для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положительной отметки.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первые вопросы требуют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 «право» и «лево» и не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путаться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семи цифрах.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Это большое достижение!</a:t>
            </a:r>
          </a:p>
          <a:p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2C904D-2CC4-42E2-A4AF-B233E4555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40" y="324767"/>
            <a:ext cx="4391660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5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5486"/>
            <a:ext cx="8064896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так с проектом ФИПИ?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с графиками функций существенно упрощено: даны три разных типа функции и три типа графика. Надо только знать,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график прямая, парабола и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гипербола, а вот отличать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(параболы, гиперболы)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от друга не требуется.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892709-6B51-4842-92DA-BFED08FE0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779662"/>
            <a:ext cx="4860031" cy="30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1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5486"/>
            <a:ext cx="8064896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так с проектом ФИПИ?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 можно вычислять по клеточкам.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уравнений требуется решать только квадратное. Нет текстовых задач, приводящих к линейному, квадратному, рациональному уравнению. Геометрия примитивна.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247EDD-0888-4561-85F6-3CE1FEE5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78" y="1455495"/>
            <a:ext cx="7776196" cy="18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5486"/>
            <a:ext cx="8064896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так с проектом ФИПИ?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843558"/>
                <a:ext cx="8640960" cy="3563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Из вычислений есть пример на умножение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/>
                  <a:t> ∙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 и это не ВПР-6, а ГИА-9. А ещё два года назад требовалось выполнить 6 действий с отрицательными числами и степенями числа 10!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Нет никаких преобразований буквенных выражений, формул сокращённого умножения и алгебраических дробей.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Но зато есть две задачи на вероятность! Это достойная замена?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Зато есть официальная шпаргалка на 2 страницы, подтверждающая что ФИПИ ориентирован на </a:t>
                </a:r>
                <a:r>
                  <a:rPr lang="ru-RU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применение знаний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учащимися. Теперь нужны не знания, а применение знаний, умение «гуглить» знания.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43558"/>
                <a:ext cx="8640960" cy="3563348"/>
              </a:xfrm>
              <a:prstGeom prst="rect">
                <a:avLst/>
              </a:prstGeom>
              <a:blipFill>
                <a:blip r:embed="rId3"/>
                <a:stretch>
                  <a:fillRect l="-917" r="-1481"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99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5486"/>
            <a:ext cx="8064896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так с проектом ФИПИ?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шпаргалке повторяются «ляпы» стандарта. Например, сумма первых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членов арифметической прогрессии названа суммой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членов, что можно понять как  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a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 +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Только не надо оправдываться тем, что наши учащиеся уже и эти задачи решают плохо. «Реформаторов» математического образования предупреждали в начале века, что так и будет, что ЕГЭ в новом формате неизбежно приведёт к деградации математического образования на всех его этажах.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ответ нам вводят более примитивную ГИА.</a:t>
            </a:r>
          </a:p>
        </p:txBody>
      </p:sp>
    </p:spTree>
    <p:extLst>
      <p:ext uri="{BB962C8B-B14F-4D97-AF65-F5344CB8AC3E}">
        <p14:creationId xmlns:p14="http://schemas.microsoft.com/office/powerpoint/2010/main" val="105225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5486"/>
            <a:ext cx="8064896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два факта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Пилоты разбившегося недавно Боинга не знали, как отключить автоматику, загонявшую самолёт в пике, до последнего момента они искали знание в инструкции, что была на борту самолёта. </a:t>
            </a:r>
          </a:p>
          <a:p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Около 100 лет назад Альфред </a:t>
            </a:r>
            <a:r>
              <a:rPr lang="ru-RU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Бине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призывал учить в школе только тому, что потребуется в жизни. Зачем ученику все эти бесполезные знания и формулы, которые он быстро забудет после окончания школы? В Германии тогда же провели эксперимент: убрали всю эту алгебру, физику и т. п., а через два года вышли из эксперимента, не завершив его. Оказалось, что, не изучая наук, учащиеся теряют способность к изучению чего бы то ни было из того, что им оставили изучать. </a:t>
            </a:r>
          </a:p>
          <a:p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00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5486"/>
            <a:ext cx="8064896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образования грозит уничтожением государства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43558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слепой не видит, глухой не слышит, что в России уничтожается образование. Такой стандарт, который мы обсуждаем, такие итоговые испытания, которые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ФИПИ и Рособрнадзор,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 страну к гибели, но до неё у нас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расцвет…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…в торговле книгами, готовящими к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ЕГЭ, ГИА, ВПР.</a:t>
            </a:r>
          </a:p>
          <a:p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 укрепляю здоровье, хочу дожить до </a:t>
            </a:r>
            <a:b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ликвидации безграмотности в </a:t>
            </a:r>
            <a:b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стране. Меня вдохновляет поддержка </a:t>
            </a:r>
            <a:b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и родителей учащихся.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C45BAD-8847-4A84-B9C1-BDD525824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490" y="1725782"/>
            <a:ext cx="3672408" cy="31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5486"/>
            <a:ext cx="8064896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учащихся начинают что-то понимать…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Анна Корнилова                    22 апр. 2019 в 19:32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Александр Владимирович, только благодаря вашему неравнодушию и энтузиазму у нас имеется призрачный шанс увидеть в стандарте корректные требования к содержанию программы по профильной математике в средней школе. Пожалуйста, не опускайте руки и не бросайте этот вопрос. Нам, родителям учеников, сделавших свой выбор физмат профиля, жизненно необходимо, чтобы в Стандарте было зафиксированы профессионально подготовленные программные требования…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Польза от обсуждений стандарта есть, но их результаты не будут учтены разработчиками, они выполняют другое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10333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истории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71550"/>
            <a:ext cx="86409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идея стандарта была реализована в России в конце 90-х гг.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 Это было время сложного финансирования педагогической науки. Думаю, что новое слово «стандарт» давало дополнительные возможности для оживления этого финансирования.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Тогда эта идея ещё была близка к общенаучному пониманию термина «стандарт», как инструмента сравнения и оценки образовательной деятельности организаций, учащихся.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Моё личное отношение к стандартизации творческого процесса обучения и достижений развивающейся личности весьма скептическое.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01.07.2011.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А.В. Шевкин.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Образовательные стандарты, или То-чего-не-может-быть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истории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97821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</a:t>
            </a:r>
            <a:r>
              <a:rPr lang="ru-RU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стандарты России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(1998), кроме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прочего, в разделе 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описаны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 математике,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математики в учебном плане школы,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стандарта,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дано описание образовательного минимума в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понятных терминах:</a:t>
            </a:r>
          </a:p>
          <a:p>
            <a:pPr algn="ctr"/>
            <a:r>
              <a:rPr lang="ru-RU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</a:t>
            </a:r>
          </a:p>
          <a:p>
            <a:pPr algn="ctr"/>
            <a:r>
              <a:rPr lang="ru-RU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вычисления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Счёт. Натуральный ряд. Число 0…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66716C-EEA0-4AD9-A971-FE3D728D1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95485"/>
            <a:ext cx="1947606" cy="28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0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истории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71550"/>
            <a:ext cx="86409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Приведены требования на двух уровнях:</a:t>
            </a:r>
          </a:p>
          <a:p>
            <a:pPr algn="ctr"/>
            <a:r>
              <a:rPr lang="ru-RU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</a:t>
            </a:r>
          </a:p>
          <a:p>
            <a:pPr algn="ctr"/>
            <a:r>
              <a:rPr lang="ru-RU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вычисления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материала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учащимся возможность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представление о натуральном числе как результате счёта и измерений…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должны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и записывать числа в пределах миллиона;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владеть техникой счёта…</a:t>
            </a: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Обязательным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умение решать задачи следующего типа: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Прочитайте числа: 1784, 78 021, 14005. </a:t>
            </a:r>
          </a:p>
        </p:txBody>
      </p:sp>
    </p:spTree>
    <p:extLst>
      <p:ext uri="{BB962C8B-B14F-4D97-AF65-F5344CB8AC3E}">
        <p14:creationId xmlns:p14="http://schemas.microsoft.com/office/powerpoint/2010/main" val="303681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документ обсуждают на ПРЕОБРА.РУ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- где это? - На сайте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https://www.preobra.ru/index#q94fc325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Требования к результатам обучения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отвечают ни традициям, ни возможностям, ни перспективам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математике в школе.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Они написаны на неродном русском языке, без упоминания компетенций, но под давлением «системно-деятельностного подхода», который знания и умения вытеснил деятельностью разных видов. Это видно по структуре документа: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описания содержания обучения в понятных терминах.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40 — это одно огромное предложение на ПЯТЬ с небольшим страниц без единой точки — даже без точки в конце предложения.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2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обсуждаемого документа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ПРЕДМЕТНЫМ РЕЗУЛЬТАТАМ ОСВОЕНИЯ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</a:t>
            </a:r>
            <a:r>
              <a:rPr lang="ru-RU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40. Предметные результаты …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ориентированы на применение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знаний, умений и навыков обучающимися … и 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обеспечивать: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40.5. … 1) </a:t>
            </a:r>
            <a:r>
              <a:rPr lang="ru-RU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оперировать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понятиями: множество…; 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графическое представление…; 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оперировать понятиями: определение…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умения оперировать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понятиями: натуральное число, простое и составное число, делимость …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 так более 5 стр. без единой точки!)</a:t>
            </a:r>
          </a:p>
        </p:txBody>
      </p:sp>
    </p:spTree>
    <p:extLst>
      <p:ext uri="{BB962C8B-B14F-4D97-AF65-F5344CB8AC3E}">
        <p14:creationId xmlns:p14="http://schemas.microsoft.com/office/powerpoint/2010/main" val="74661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документа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7.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…Предметные результаты освоения </a:t>
            </a:r>
            <a:r>
              <a:rPr lang="ru-RU" sz="2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года обучения учебного предмета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(простите, кто осваивает первый год обучения?)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«Математика»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отражать сформированность умений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оперировать понятиями: натуральное число, квадрат и куб натурального числа; делимость натуральных чисел; выполнять арифметические действия с натуральными числами; применять при вычислениях переместительный, сочетательный законы (свойства) сложения и умножения, распределительный закон (свойство) умножения относительно сложения…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3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претензии к исполнению требований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Нетехнологичная подача материала – этим нельзя пользоваться.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Неудачная нарезка содержания по годам обучения, лишённая разумной последовательности обучения, связи с традициями обучения.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Исключение больших содержательных блоков.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серединного перпендикуляра, свойств и признаков параллелограмма, угла между пересекающимися хордами…,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пропорциональных отрезках в прямоугольном треугольнике,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Фалеса,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пропорциональных отрезках, синуса и косинуса тупого угла…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хотя бы минимальных требований для углублённого изучения математики, что можно использовать для введения платы за изучаемое сверх стандарта.</a:t>
            </a:r>
          </a:p>
        </p:txBody>
      </p:sp>
    </p:spTree>
    <p:extLst>
      <p:ext uri="{BB962C8B-B14F-4D97-AF65-F5344CB8AC3E}">
        <p14:creationId xmlns:p14="http://schemas.microsoft.com/office/powerpoint/2010/main" val="260438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 мною лично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для 5-9 классов)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43558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 к результатам обучения не отвечают ни традициям, ни возможностям, ни перспективам обучения математике в школе.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разрезании содержания обучения по классам и логике изучения математики.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Усечение традиционного содержания обучения - путь в тупиковое колониальное образование.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Стандарта отвечают спекуляциям глобалистов о запросах современного мира — это хорошо?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http://www.shevkin.ru/novosti/obsuzhdaem-standart-po-matematike/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Построчные замечания – 1, – 2, – 3 – 4.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Комментарии к требованиям нового стандарта по математике.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 класс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36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6844</TotalTime>
  <Words>1431</Words>
  <Application>Microsoft Office PowerPoint</Application>
  <PresentationFormat>Экран (16:9)</PresentationFormat>
  <Paragraphs>177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Будут ли учтены результаты обсуждения требований стандарта на платформе ПРЕОБРА.РУ</vt:lpstr>
      <vt:lpstr>Немного истории</vt:lpstr>
      <vt:lpstr>Немного истории</vt:lpstr>
      <vt:lpstr>Немного истории</vt:lpstr>
      <vt:lpstr>Какой документ обсуждают на ПРЕОБРА.РУ</vt:lpstr>
      <vt:lpstr>Начало обсуждаемого документа</vt:lpstr>
      <vt:lpstr>Продолжение документа</vt:lpstr>
      <vt:lpstr>Основные претензии к исполнению требований</vt:lpstr>
      <vt:lpstr>Что сделано мною лично (только для 5-9 классов)</vt:lpstr>
      <vt:lpstr>Что сделано мною лично (только для 5-9 классов)</vt:lpstr>
      <vt:lpstr>Что не так с проектом ФИПИ?</vt:lpstr>
      <vt:lpstr>Что не так с проектом ФИПИ?</vt:lpstr>
      <vt:lpstr>Что не так с проектом ФИПИ?</vt:lpstr>
      <vt:lpstr>Что не так с проектом ФИПИ?</vt:lpstr>
      <vt:lpstr>Что не так с проектом ФИПИ?</vt:lpstr>
      <vt:lpstr>Что не так с проектом ФИПИ?</vt:lpstr>
      <vt:lpstr>Только два факта</vt:lpstr>
      <vt:lpstr>Уничтожение образования грозит уничтожением государства</vt:lpstr>
      <vt:lpstr>Родители учащихся начинают что-то понимать…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686</cp:revision>
  <cp:lastPrinted>2019-04-23T13:39:58Z</cp:lastPrinted>
  <dcterms:created xsi:type="dcterms:W3CDTF">2016-11-09T08:55:41Z</dcterms:created>
  <dcterms:modified xsi:type="dcterms:W3CDTF">2019-04-24T10:27:36Z</dcterms:modified>
</cp:coreProperties>
</file>