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3"/>
  </p:notesMasterIdLst>
  <p:sldIdLst>
    <p:sldId id="301" r:id="rId2"/>
    <p:sldId id="369" r:id="rId3"/>
    <p:sldId id="326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2" r:id="rId15"/>
    <p:sldId id="383" r:id="rId16"/>
    <p:sldId id="380" r:id="rId17"/>
    <p:sldId id="381" r:id="rId18"/>
    <p:sldId id="384" r:id="rId19"/>
    <p:sldId id="385" r:id="rId20"/>
    <p:sldId id="386" r:id="rId21"/>
    <p:sldId id="387" r:id="rId22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53" autoAdjust="0"/>
  </p:normalViewPr>
  <p:slideViewPr>
    <p:cSldViewPr>
      <p:cViewPr varScale="1">
        <p:scale>
          <a:sx n="75" d="100"/>
          <a:sy n="75" d="100"/>
        </p:scale>
        <p:origin x="579" y="-11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62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79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63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3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83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99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04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04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4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8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27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7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1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8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27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5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Трудные задачи ЕГЭ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Задачи на переливание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05065"/>
            <a:ext cx="5112568" cy="31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ли через несколько переливаний разлить воду в два ведра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поровну?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Так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объёмы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вёдер и первоначальные объёмы воды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выражены чётными числами, то в результате любого переливания из исходных чётных чисел сложением или вычитанием невозможно получить нечётное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3.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Имеется три ведра объёмом 2 л, 4 л и 5 л. В двух первых их которых налита вода до верха, а третье ведро пустое. За одно переливание можно перелить воду из одного ведра в другое. Переливание заканчивается в тот момент, когда или первое ведро опустеет, или второе ведро заполнится. Выливать воду из вёдер или брать воду из какого-либо источника запрещается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через несколько переливаний разлить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воду: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три ведра поровну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		б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ведра поровну?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Применим описанный выше алгоритм переливаний для трёх вёдер, результаты переливаний запишем в таблицу.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18" y="-92546"/>
            <a:ext cx="3037194" cy="11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через несколько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переливаний разлить воду: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три ведра поровну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		б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ведра поровну?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Алгоритм не завершён,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ответы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 получены.</a:t>
            </a:r>
          </a:p>
          <a:p>
            <a:pPr>
              <a:lnSpc>
                <a:spcPts val="26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Да: 222 после 2-х переливаний; б) 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033 после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переливаний.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96453"/>
              </p:ext>
            </p:extLst>
          </p:nvPr>
        </p:nvGraphicFramePr>
        <p:xfrm>
          <a:off x="179512" y="1995687"/>
          <a:ext cx="8784976" cy="1949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2304256"/>
                <a:gridCol w="1909701"/>
                <a:gridCol w="2395902"/>
                <a:gridCol w="1815077"/>
              </a:tblGrid>
              <a:tr h="380478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95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95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015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 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177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strike="sng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trike="sng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015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015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95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18" y="-92546"/>
            <a:ext cx="3037194" cy="11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19,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Бори нет источника воды, но есть три ведра различных объёмов, в двух их которых есть вода. За один шаг Боря переливает воду из ведра, в котором она есть, в другое ведро. Переливание заканчивается в тот момент, когда или первое ведро опустеет, или второе ведро заполнится. Выливать воду из ведер запрещается. 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Мог ли Боря через несколько шагов получить в одном из вёдер ровно 2 л воды, если сначала у него были ведра объёмами 4 л 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л, полные воды, а также пустое ведро объёмом 8 л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… в) …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11" y="91614"/>
            <a:ext cx="297187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19,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Мог ли Боря через несколько шагов получить в одном из вёдер ровно 2 л воды, если сначала у него были ведра объёмами 4 л 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л, полные воды, а также пустое ведро объёмом 8 л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Применим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алгоритм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 конца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11" y="91614"/>
            <a:ext cx="2971878" cy="111037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69741"/>
              </p:ext>
            </p:extLst>
          </p:nvPr>
        </p:nvGraphicFramePr>
        <p:xfrm>
          <a:off x="323528" y="2715766"/>
          <a:ext cx="8568953" cy="2279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2016224"/>
                <a:gridCol w="2016224"/>
                <a:gridCol w="2216981"/>
                <a:gridCol w="1887476"/>
              </a:tblGrid>
              <a:tr h="216024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927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927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038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047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57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endParaRPr lang="ru-RU" sz="2000" strike="sng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57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57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065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927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7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19,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Мог ли Боря через несколько шагов получить в одном из вёдер ровно 2 л воды, если сначала у него были ведра объёмами 4 л 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л, полные воды, а также пустое ведро объёмом 8 л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2 л воды в одном ведре можно, выполнив пять переливаний 470 – 407 – 047 – 443 – 173 – 128,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шесть: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407 – 308 – 371 – 461 – 065 – 425.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получен.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приведён для семи переливаний: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074 – 038 – 308 – 371 – 461 – 065 – 425.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вопрос: 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11" y="91614"/>
            <a:ext cx="297187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Мог ли Боря через несколько шагов получить равные объёмы воды во всех ведрах, если сначала у него были ведра объёмами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и 7 л, полные воды, а также пустое ведро объёмом 10 л?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У Бори было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воды, получить в трёх вёдрах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воды он не мог, так как такой результат не мог получиться в соответствии с условиями задачи. Каждый результат переливания должен давать хотя бы одно пустое или одно полное ведро, а этого нет в результате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444.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Ответ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вопрос: 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16575"/>
            <a:ext cx="2857575" cy="10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Сначала у Боря были ведра объёмами 3 л и 6 л, полные воды, а также пустое ведро объёмом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Какое наибольшее натуральное значение может принимать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известно, что как бы ни старался Боря, он не сможет получить через несколько шагов ровно 4 л воды в одном из вёдер?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Выполним алгоритм переливаний для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5884"/>
            <a:ext cx="2841246" cy="107771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22867"/>
              </p:ext>
            </p:extLst>
          </p:nvPr>
        </p:nvGraphicFramePr>
        <p:xfrm>
          <a:off x="323528" y="3453358"/>
          <a:ext cx="8529877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2088232"/>
                <a:gridCol w="1656184"/>
                <a:gridCol w="2448272"/>
                <a:gridCol w="1833133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8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Сначала у Боря были ведра объёмами 3 л и 6 л, полные воды, а также пустое ведро объёмом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Какое наибольшее натуральное значение может принимать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известно, что как бы ни старался Боря, он не сможет получить через несколько шагов ровно 4 л воды в одном из вёдер?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4 л воды в одном ведре невозможно,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переливаний завершен и 4 л не появилось ни в одном ведре.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9, то алгоритм переливаний полностью повторится, так как в третье ведро входит вся вода для любого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Выполним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переливаний для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5884"/>
            <a:ext cx="2841246" cy="10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Сначала у Боря были ведра объёмами 3 л и 6 л, полные воды, а также пустое ведро объёмом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Какое наибольшее натуральное значение может принимать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известно, что как бы ни старался Боря, он не сможет получить через несколько шагов ровно 4 л воды в одном из вёдер?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5884"/>
            <a:ext cx="2841246" cy="107771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73008"/>
              </p:ext>
            </p:extLst>
          </p:nvPr>
        </p:nvGraphicFramePr>
        <p:xfrm>
          <a:off x="323528" y="3147813"/>
          <a:ext cx="8529877" cy="1721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1656184"/>
                <a:gridCol w="1461882"/>
                <a:gridCol w="2529453"/>
                <a:gridCol w="2522318"/>
              </a:tblGrid>
              <a:tr h="353565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565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983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223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565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переливание - № 19 в ЕГЭ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ЕГЭ-2019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переливание. Похожими, но в более простыми,  задачами мы занимались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И.Ф.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Шарыгиным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делая книгу «Задачи на смекалку» для 5-6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классов. Обсудим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полного перебора всех случаев для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таких задач.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Шевкин А. В.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Заслуженный учитель РФ.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2643758"/>
            <a:ext cx="1743518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Сначала у Боря были ведра объёмами 3 л и 6 л, полные воды, а также пустое ведро объёмом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Какое наибольшее натуральное значение может принимать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известно, что как бы ни старался Боря, он не сможет получить через несколько шагов ровно 4 л воды в одном из вёдер?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Наибольшего натурального значения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существует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сборнике [1]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л воды в одном ведре можно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переливания для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360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063 – 018 – 108 – 045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да: 470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407 – 047 – 443 – 173 – 128; б) нет; в)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наибольшего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существует.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5884"/>
            <a:ext cx="2841246" cy="10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Аналогичное несоответствие условия и ответа находим в следующих тренировочных работах 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сборника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ЕГЭ 2019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Математика. Профильный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36 вариантов. Типовые тестовые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разработчиков ЕГЭ и 800 заданий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/ под ред. И.В. Ященко. М.: Издательство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Экзамен», издательство МЦНМО, 2019. – 239 с. 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184" y="2091648"/>
            <a:ext cx="2258572" cy="30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три ведра объёмом 2 л, 4 л и 6 л. В двух первых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налита вода до верха, а третье ведро пустое. За одно переливание можно перелить воду из одного ведра в другое. Переливание заканчивается в тот момент, когда или первое ведро опустеет, или второе ведро заполнится (на вёдрах нет делений). Выливать воду из вёдер (не в ведро) или брать воду из какого-либо источника запрещается.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ли через несколько переливаний разлить воду в три ведра поровну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б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Укажите все возможные способы наполнения вёдер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ли через несколько переливаний разлить воду в два ведра поровну?</a:t>
            </a:r>
          </a:p>
          <a:p>
            <a:endParaRPr lang="ru-RU" sz="2400" dirty="0" smtClean="0"/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ли через несколько переливаний разлить воду в три ведра поровну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б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Укажите все возможные способы наполнения вёдер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ли через несколько переливаний разлить воду в два ведра поровну?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Решение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переливаний будем записывать в виде троек чисел. Исходное состояние описывается тройкой чисел 240, что означает 2 л в 1-м ведре (двухлитровом), 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2-м ведре (четырёхлитровом), 0 л в 3-м ведре (шестилитровом). Каждое переливание проводим по следующему алгоритму, пропуская невозможные шаги:</a:t>
            </a:r>
          </a:p>
          <a:p>
            <a:endParaRPr lang="ru-RU" sz="2400" dirty="0" smtClean="0"/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ли через несколько переливаний разлить воду в три ведра поровну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б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Укажите все возможные способы наполнения вёдер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ли через несколько переливаний разлить воду в два ведра поровну?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	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 1-го во 2-й;    2) из 1-го во 3-й;    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 2-го во 1-й;    4) из 2-го во 3-й;   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 3-го во 1-й;    6) из 3-го во 2-й.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Алгоритм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 после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 шага, если после него не получено ни одного нового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для продолжения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переливания запишем в таблицу.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ли через несколько переливаний разлить воду в три ведра поровну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б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Укажите все возможные способы наполнения вёдер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ли через несколько переливаний разлить воду в два ведра поровну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Алгоритм завершён. Отвечаем на вопросы.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85806"/>
              </p:ext>
            </p:extLst>
          </p:nvPr>
        </p:nvGraphicFramePr>
        <p:xfrm>
          <a:off x="414096" y="2727152"/>
          <a:ext cx="8387816" cy="1356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2607298"/>
                <a:gridCol w="1479854"/>
                <a:gridCol w="2140424"/>
                <a:gridCol w="1440160"/>
              </a:tblGrid>
              <a:tr h="35787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9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4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ли через несколько переливаний разлить воду в три ведра поровну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а) Да, например: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– 042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222; 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50980"/>
              </p:ext>
            </p:extLst>
          </p:nvPr>
        </p:nvGraphicFramePr>
        <p:xfrm>
          <a:off x="432656" y="2727317"/>
          <a:ext cx="8387816" cy="1356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2607298"/>
                <a:gridCol w="1479854"/>
                <a:gridCol w="2140424"/>
                <a:gridCol w="1440160"/>
              </a:tblGrid>
              <a:tr h="35787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222 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128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0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б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Укажите все возможные способы наполнения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вёдер.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…б) 240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042, 204, 222, 006,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024; 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093307"/>
              </p:ext>
            </p:extLst>
          </p:nvPr>
        </p:nvGraphicFramePr>
        <p:xfrm>
          <a:off x="432656" y="2727317"/>
          <a:ext cx="8387816" cy="1428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2607298"/>
                <a:gridCol w="1479854"/>
                <a:gridCol w="2140424"/>
                <a:gridCol w="1440160"/>
              </a:tblGrid>
              <a:tr h="35787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136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5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ли через несколько переливаний разлить воду в два ведра поровну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в) Нет.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Разлить воду в два ведра поровну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нельзя, так как вариант 033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невозможно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38579"/>
              </p:ext>
            </p:extLst>
          </p:nvPr>
        </p:nvGraphicFramePr>
        <p:xfrm>
          <a:off x="432656" y="2871333"/>
          <a:ext cx="8387816" cy="1428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2607298"/>
                <a:gridCol w="1479854"/>
                <a:gridCol w="2140424"/>
                <a:gridCol w="1440160"/>
              </a:tblGrid>
              <a:tr h="383289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61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1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6463</TotalTime>
  <Words>1481</Words>
  <Application>Microsoft Office PowerPoint</Application>
  <PresentationFormat>Экран (16:9)</PresentationFormat>
  <Paragraphs>302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Times New Roman</vt:lpstr>
      <vt:lpstr>Тема Office</vt:lpstr>
      <vt:lpstr>        Трудные задачи ЕГЭ          Задачи на переливание</vt:lpstr>
      <vt:lpstr>Задачи на переливание - № 19 в ЕГЭ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2</vt:lpstr>
      <vt:lpstr>Задача 2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646</cp:revision>
  <cp:lastPrinted>2017-04-04T13:08:37Z</cp:lastPrinted>
  <dcterms:created xsi:type="dcterms:W3CDTF">2016-11-09T08:55:41Z</dcterms:created>
  <dcterms:modified xsi:type="dcterms:W3CDTF">2019-01-16T13:29:36Z</dcterms:modified>
</cp:coreProperties>
</file>