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46"/>
  </p:notesMasterIdLst>
  <p:sldIdLst>
    <p:sldId id="301" r:id="rId2"/>
    <p:sldId id="329" r:id="rId3"/>
    <p:sldId id="330" r:id="rId4"/>
    <p:sldId id="331" r:id="rId5"/>
    <p:sldId id="332" r:id="rId6"/>
    <p:sldId id="333" r:id="rId7"/>
    <p:sldId id="337" r:id="rId8"/>
    <p:sldId id="343" r:id="rId9"/>
    <p:sldId id="339" r:id="rId10"/>
    <p:sldId id="336" r:id="rId11"/>
    <p:sldId id="338" r:id="rId12"/>
    <p:sldId id="340" r:id="rId13"/>
    <p:sldId id="344" r:id="rId14"/>
    <p:sldId id="342" r:id="rId15"/>
    <p:sldId id="341" r:id="rId16"/>
    <p:sldId id="335" r:id="rId17"/>
    <p:sldId id="345" r:id="rId18"/>
    <p:sldId id="353" r:id="rId19"/>
    <p:sldId id="346" r:id="rId20"/>
    <p:sldId id="351" r:id="rId21"/>
    <p:sldId id="350" r:id="rId22"/>
    <p:sldId id="349" r:id="rId23"/>
    <p:sldId id="347" r:id="rId24"/>
    <p:sldId id="348" r:id="rId25"/>
    <p:sldId id="355" r:id="rId26"/>
    <p:sldId id="356" r:id="rId27"/>
    <p:sldId id="360" r:id="rId28"/>
    <p:sldId id="357" r:id="rId29"/>
    <p:sldId id="359" r:id="rId30"/>
    <p:sldId id="358" r:id="rId31"/>
    <p:sldId id="362" r:id="rId32"/>
    <p:sldId id="364" r:id="rId33"/>
    <p:sldId id="363" r:id="rId34"/>
    <p:sldId id="361" r:id="rId35"/>
    <p:sldId id="365" r:id="rId36"/>
    <p:sldId id="366" r:id="rId37"/>
    <p:sldId id="367" r:id="rId38"/>
    <p:sldId id="373" r:id="rId39"/>
    <p:sldId id="368" r:id="rId40"/>
    <p:sldId id="369" r:id="rId41"/>
    <p:sldId id="370" r:id="rId42"/>
    <p:sldId id="372" r:id="rId43"/>
    <p:sldId id="371" r:id="rId44"/>
    <p:sldId id="374" r:id="rId45"/>
  </p:sldIdLst>
  <p:sldSz cx="9144000" cy="5143500" type="screen16x9"/>
  <p:notesSz cx="6797675" cy="9928225"/>
  <p:defaultTextStyle>
    <a:defPPr>
      <a:defRPr lang="ru-RU"/>
    </a:defPPr>
    <a:lvl1pPr marL="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4" autoAdjust="0"/>
    <p:restoredTop sz="92653" autoAdjust="0"/>
  </p:normalViewPr>
  <p:slideViewPr>
    <p:cSldViewPr>
      <p:cViewPr varScale="1">
        <p:scale>
          <a:sx n="70" d="100"/>
          <a:sy n="70" d="100"/>
        </p:scale>
        <p:origin x="627" y="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165F-DAC5-41D4-8383-6927FFFF8F14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8BC49-7326-4315-9EF6-841B61FD8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1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594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823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842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968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65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102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471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09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332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835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780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0236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667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6987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642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362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5974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0301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5165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4450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1418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433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3850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1983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3702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292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8358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6477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8229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6698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2723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5192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439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6413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5409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6729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2026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130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486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185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676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776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51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8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8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76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27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4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03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06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12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93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5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D8A6-2B11-4ADA-9673-FB0CFB16F882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80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" TargetMode="External"/><Relationship Id="rId2" Type="http://schemas.openxmlformats.org/officeDocument/2006/relationships/hyperlink" Target="mailto:avshevkin@mail.ru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944319" cy="990600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Переносы графиков функций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вдоль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осей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 – 1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11560" y="1542554"/>
            <a:ext cx="8280920" cy="28293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Рассмотрим примеры построения графиков функций, которые можно получить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переносом вдоль осей координат других графиков функций.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+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+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Шевкин А. В.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Заслуженный учитель РФ.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avshevkin@mail.ru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www.shevkin.ru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		                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пунктам учебника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6.3,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6.5.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003798"/>
            <a:ext cx="161925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8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400" baseline="-250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график функции:    а)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2);    б)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График функции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 получим из графика функции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переносом на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ед. вправо.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774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8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400" baseline="-25000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график функции:    а)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2);    б)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б) График функции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 получим из графика функции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переносом на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ед. вправо.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774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400" baseline="-25000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график функции:    а)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2);    б)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б) График функции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 получим из графика функции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переносом на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ед. вправо.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3.</a:t>
            </a:r>
            <a:r>
              <a:rPr lang="ru-RU" sz="2400" baseline="-250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график функции </a:t>
            </a:r>
          </a:p>
          <a:p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построим график функции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774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7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400" baseline="-25000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график функции:    а)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2);    б)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б) График функции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 получим из графика функции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переносом на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ед. вправо.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3.</a:t>
            </a:r>
            <a:r>
              <a:rPr lang="ru-RU" sz="2400" baseline="-250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график функции </a:t>
            </a:r>
          </a:p>
          <a:p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построим график функции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Прямая проходит через точки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(0; 0) и (4;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2). Затем перенесём эту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прямую параллельно самой себе на 4 ед.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влево. Получим прямую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4).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774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14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400" baseline="-25000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график функции:    а)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2);    б)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б) График функции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 получим из графика функции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переносом на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ед. вправо.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3.</a:t>
            </a:r>
            <a:r>
              <a:rPr lang="ru-RU" sz="2400" baseline="-250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график функции </a:t>
            </a:r>
          </a:p>
          <a:p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построим график функции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Прямая проходит через точки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0; 0)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(4;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2). Затем перенесём эту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прямую параллельно самой себе на 4 ед.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влево. Получим прямую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774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9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400" baseline="-25000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график функции:    а)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2);    б)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б) График функции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 получим из графика функции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переносом на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ед. вправо.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3.</a:t>
            </a:r>
            <a:r>
              <a:rPr lang="ru-RU" sz="2400" baseline="-250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график функции </a:t>
            </a:r>
          </a:p>
          <a:p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…Затем перенесём полученную прямую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5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вниз.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Получим прямую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774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5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16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aseline="-250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направлении и на сколько единиц нужно перенести график функции 1), чтобы получить график функции 2):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6;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б)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0,5(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4);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г)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4(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+ 2);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д)  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+ 2;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е)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7;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ж)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з)  1)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2)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+ 2) + 8?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05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aseline="-250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направлении и на сколько единиц нужно перенести график функции 1), чтобы получить график функции 2):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вниз на 6;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б)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0,5(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г)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4(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д)  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+ 2;     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е)  1)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2)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7;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ж) 1)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2)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з)  1)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2)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+ 2) + 8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68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aseline="-250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направлении и на сколько единиц нужно перенести график функции 1), чтобы получить график функции 2):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вниз на 6;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б)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вверх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1;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0,5(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г)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4(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д)  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+ 2;     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е)  1)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2)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7;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ж) 1)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2)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з)  1)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2)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+ 2) + 8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51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aseline="-250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направлении и на сколько единиц нужно перенести график функции 1), чтобы получить график функции 2):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вниз на 6;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б)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вверх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1;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0,5(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вправо на 4;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г)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4(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д)  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+ 2;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е)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7;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ж)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з)  1)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2)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+ 2) + 8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24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baseline="-250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график функции:    а)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4;    б)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Сначала построим график функции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Прямая проходит через точки (0; 0) и (1; 2).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774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aseline="-250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направлении и на сколько единиц нужно перенести график функции 1), чтобы получить график функции 2):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вниз на 6;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б)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вверх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1;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0,5(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вправо на 4;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г)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4(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д)  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+ 2;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е)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7;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ж)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з)  1)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2)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+ 2) + 8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49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aseline="-250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направлении и на сколько единиц нужно перенести график функции 1), чтобы получить график функции 2):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вниз на 6;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б)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вверх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1;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0,5(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вправо на 4;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г)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4(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д)  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+ 2;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 вверх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е)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7;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ж) 1)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2)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  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з)  1)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2)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+ 2) + 8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23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22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aseline="-250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направлении и на сколько единиц нужно перенести график функции 1), чтобы получить график функции 2):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вниз на 6;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б)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вверх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1;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0,5(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вправо на 4;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г)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4(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д)  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+ 2;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 вверх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е)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7;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 вниз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ж)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з)  1)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2)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+ 2) + 8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82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23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aseline="-250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направлении и на сколько единиц нужно перенести график функции 1), чтобы получить график функции 2):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вниз на 6;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б)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вверх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1;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0,5(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вправо на 4;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г)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4(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д)  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+ 2;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 вверх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е)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7;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 вниз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ж)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 вниз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1;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з)  1)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2)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+ 2) + 8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5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24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aseline="-250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направлении и на сколько единиц нужно перенести график функции 1), чтобы получить график функции 2):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вниз на 6;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б)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вверх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1;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0,5(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вправо на 4;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г)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4(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д)  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+ 2;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 вверх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е)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7;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 вниз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ж)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 вниз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1;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з)  1)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2)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+ 2) + 8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влево на 2, вверх на 8.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29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25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aseline="-250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направлении и на сколько единиц нужно перенести график функции 1), чтобы получить график функции 2):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вниз на 6;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б)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вверх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1;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0,5(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вправо на 4;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г)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4(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д)  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+ 2;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 вверх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е)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7;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 вниз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ж)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 вниз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1;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з)  1)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2)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+ 2) + 8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влево на 2, вверх на 8.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8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26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функции:    а)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+ 5.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а)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Сначала построим график функции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≥ 0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график совпадает с частью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прямой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 к. в этом случае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1041" t="-25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774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функции:    а)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+ 5.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а)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Сначала построим график функции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≥ 0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график совпадает с частью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прямой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 к. в этом случае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 то график совпадает с частью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прямой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 к. в этом случае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2677656"/>
              </a:xfrm>
              <a:prstGeom prst="rect">
                <a:avLst/>
              </a:prstGeom>
              <a:blipFill rotWithShape="0">
                <a:blip r:embed="rId3"/>
                <a:stretch>
                  <a:fillRect l="-1041" t="-18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774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59582"/>
                <a:ext cx="8784976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функции:    а)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а)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Сначала построим график функции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≥ 0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график совпадает с частью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прямой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 к. в этом случае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совпадает с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частью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прямой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 к. в этом случае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состоит из двух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лучей, выходящих из точки (0; 0).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59582"/>
                <a:ext cx="8784976" cy="3046988"/>
              </a:xfrm>
              <a:prstGeom prst="rect">
                <a:avLst/>
              </a:prstGeom>
              <a:blipFill rotWithShape="0">
                <a:blip r:embed="rId3"/>
                <a:stretch>
                  <a:fillRect l="-1041" t="-1600" b="-3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774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5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29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59582"/>
                <a:ext cx="8784976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функции:    а)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а)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Сначала построим график функции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≥ 0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график совпадает с частью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прямой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 к. в этом случае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совпадает с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частью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прямой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 к. в этом случае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состоит из двух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лучей, выходящих из точки (0; 0).   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График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получим из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графика 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переносом на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ед. вверх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59582"/>
                <a:ext cx="8784976" cy="4154984"/>
              </a:xfrm>
              <a:prstGeom prst="rect">
                <a:avLst/>
              </a:prstGeom>
              <a:blipFill rotWithShape="0">
                <a:blip r:embed="rId3"/>
                <a:stretch>
                  <a:fillRect l="-1041" t="-1175" b="-24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774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4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baseline="-250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график функции:    а)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б)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Сначала построим график функции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Прямая проходит через точки (0; 0) и (1; 2).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774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5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30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59582"/>
                <a:ext cx="8784976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функции:    а)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а)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Сначала построим график функции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≥ 0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график совпадает с частью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прямой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 к. в этом случае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совпадает с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частью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прямой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 к. в этом случае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состоит из двух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лучей, выходящих из точки (0; 0).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График функции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получим из </a:t>
                </a:r>
                <a:b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графика функции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переносом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вверх.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59582"/>
                <a:ext cx="8784976" cy="4154984"/>
              </a:xfrm>
              <a:prstGeom prst="rect">
                <a:avLst/>
              </a:prstGeom>
              <a:blipFill rotWithShape="0">
                <a:blip r:embed="rId3"/>
                <a:stretch>
                  <a:fillRect l="-1041" t="-1175" b="-24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774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31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59582"/>
                <a:ext cx="8784976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функции:    а)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+ 5.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Сначала построим график функции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≥ 0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график совпадает с частью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прямой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 к. в этом случае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59582"/>
                <a:ext cx="8784976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1041" t="-25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774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2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32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59582"/>
                <a:ext cx="8784976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функции:    а)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+ 5.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Сначала построим график функции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≥ 0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график совпадает с частью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прямой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 к. в этом случае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 то график совпадает с частью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прямой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 к. в этом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случае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59582"/>
                <a:ext cx="8784976" cy="2677656"/>
              </a:xfrm>
              <a:prstGeom prst="rect">
                <a:avLst/>
              </a:prstGeom>
              <a:blipFill rotWithShape="0">
                <a:blip r:embed="rId3"/>
                <a:stretch>
                  <a:fillRect l="-1041" t="-18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774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8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33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59582"/>
                <a:ext cx="8784976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функции:    а)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+ 5.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Сначала построим график функции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≥ 0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график совпадает с частью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прямой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 к. в этом случае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совпадает с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частью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прямой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 к. в этом случае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59582"/>
                <a:ext cx="8784976" cy="2677656"/>
              </a:xfrm>
              <a:prstGeom prst="rect">
                <a:avLst/>
              </a:prstGeom>
              <a:blipFill rotWithShape="0">
                <a:blip r:embed="rId3"/>
                <a:stretch>
                  <a:fillRect l="-1041" t="-18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774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34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59582"/>
                <a:ext cx="8784976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функции:    а)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+ 5.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Сначала построим график функции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≥ 0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график совпадает с частью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прямой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 к. в этом случае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совпадает с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частью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прямой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 к. в этом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случае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состоит из двух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лучей, выходящих из точки (0; 0).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График функции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+ 5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получим из </a:t>
                </a:r>
                <a:b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графика функции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переносом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вверх.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59582"/>
                <a:ext cx="8784976" cy="4154984"/>
              </a:xfrm>
              <a:prstGeom prst="rect">
                <a:avLst/>
              </a:prstGeom>
              <a:blipFill rotWithShape="0">
                <a:blip r:embed="rId3"/>
                <a:stretch>
                  <a:fillRect l="-1041" t="-1175" b="-24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774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9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35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59582"/>
                <a:ext cx="8784976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функции:    а)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+ 5.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Сначала построим график функции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≥ 0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график совпадает с частью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прямой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 к. в этом случае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совпадает с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частью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прямой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 к. в этом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случае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состоит из двух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лучей, выходящих из точки (0; 0).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График функции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получим из </a:t>
                </a:r>
                <a:b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графика функции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переносом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вверх.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59582"/>
                <a:ext cx="8784976" cy="4154984"/>
              </a:xfrm>
              <a:prstGeom prst="rect">
                <a:avLst/>
              </a:prstGeom>
              <a:blipFill rotWithShape="0">
                <a:blip r:embed="rId3"/>
                <a:stretch>
                  <a:fillRect l="-1041" t="-1175" b="-24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774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36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каком направлении и на сколько единиц нужно перенести график функции 1), чтобы получить график функции 2):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4;      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   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в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ru-RU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ru-RU" sz="2400" i="0" dirty="0" smtClean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5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г)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+3,5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д) 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ru-RU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ru-RU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7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+ 1;    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е)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5;  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ж)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ru-RU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ru-RU" sz="2400" b="1" i="0" dirty="0" smtClean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4;      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з)  1)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+ 3? 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4154984"/>
              </a:xfrm>
              <a:prstGeom prst="rect">
                <a:avLst/>
              </a:prstGeom>
              <a:blipFill rotWithShape="0">
                <a:blip r:embed="rId3"/>
                <a:stretch>
                  <a:fillRect l="-1041" t="-1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15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37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каком направлении и на сколько единиц нужно перенести график функции 1), чтобы получить график функции 2):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4;           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вниз на 4;     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в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ru-RU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ru-RU" sz="2400" i="0" dirty="0" smtClean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5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г)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+3,5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д) 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ru-RU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ru-RU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7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+ 1;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е)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5;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ж)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ru-RU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ru-RU" sz="2400" b="1" i="0" dirty="0" smtClean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4;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з)  1)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+ 3?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4154984"/>
              </a:xfrm>
              <a:prstGeom prst="rect">
                <a:avLst/>
              </a:prstGeom>
              <a:blipFill rotWithShape="0">
                <a:blip r:embed="rId3"/>
                <a:stretch>
                  <a:fillRect l="-1041" t="-1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598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каком направлении и на сколько единиц нужно перенести график функции 1), чтобы получить график функции 2):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4;           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вниз на 4;     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          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вверх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в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ru-RU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ru-RU" sz="2400" i="0" dirty="0" smtClean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5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г)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+3,5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д) 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2)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ru-RU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ru-RU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7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+ 1;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е)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5;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ж)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ru-RU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ru-RU" sz="2400" b="1" i="0" dirty="0" smtClean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4;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з)  1)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+ 3?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4154984"/>
              </a:xfrm>
              <a:prstGeom prst="rect">
                <a:avLst/>
              </a:prstGeom>
              <a:blipFill rotWithShape="0">
                <a:blip r:embed="rId3"/>
                <a:stretch>
                  <a:fillRect l="-1041" t="-1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57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каком направлении и на сколько единиц нужно перенести график функции 1), чтобы получить график функции 2):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4;           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вниз на 4;     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         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вверх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в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ru-RU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ru-RU" sz="2400" i="0" dirty="0" smtClean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5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    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5;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г)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+3,5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д) 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ru-RU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ru-RU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7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+ 1;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е)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5;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ж)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ru-RU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ru-RU" sz="2400" b="1" i="0" dirty="0" smtClean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4;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з)  1)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+ 3?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4154984"/>
              </a:xfrm>
              <a:prstGeom prst="rect">
                <a:avLst/>
              </a:prstGeom>
              <a:blipFill rotWithShape="0">
                <a:blip r:embed="rId3"/>
                <a:stretch>
                  <a:fillRect l="-1041" t="-1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75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baseline="-250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график функции:    а)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б)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Сначала построим график функции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Прямая проходит через точки (0; 0) и (1; 2).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а) Чтобы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остроить график функции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перенесём прямую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параллельно самой себе на 4 ед. вверх…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774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5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40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каком направлении и на сколько единиц нужно перенести график функции 1), чтобы получить график функции 2):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4;            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вниз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4;     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          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вверх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в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ru-RU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ru-RU" sz="2400" i="0" dirty="0" smtClean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5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    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5;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г)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+3,5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3,5;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д) 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ru-RU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ru-RU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7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+ 1;    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е)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5;  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ж)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ru-RU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ru-RU" sz="2400" b="1" i="0" dirty="0" smtClean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4;      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з)  1)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+ 3? 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4154984"/>
              </a:xfrm>
              <a:prstGeom prst="rect">
                <a:avLst/>
              </a:prstGeom>
              <a:blipFill rotWithShape="0">
                <a:blip r:embed="rId3"/>
                <a:stretch>
                  <a:fillRect l="-1041" t="-1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12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каком направлении и на сколько единиц нужно перенести график функции 1), чтобы получить график функции 2):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4;            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вниз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4;     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          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вверх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в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ru-RU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ru-RU" sz="2400" i="0" dirty="0" smtClean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5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    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5;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г)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+3,5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3,5;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д) 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ru-RU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ru-RU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7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+ 1;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7, вверх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1;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е)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5;   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ж)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ru-RU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ru-RU" sz="2400" b="1" i="0" dirty="0" smtClean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4;       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з)  1)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+ 3?  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4154984"/>
              </a:xfrm>
              <a:prstGeom prst="rect">
                <a:avLst/>
              </a:prstGeom>
              <a:blipFill rotWithShape="0">
                <a:blip r:embed="rId3"/>
                <a:stretch>
                  <a:fillRect l="-1041" t="-1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75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42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каком направлении и на сколько единиц нужно перенести график функции 1), чтобы получить график функции 2):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4;       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вниз на 4;     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     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вверх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в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ru-RU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ru-RU" sz="2400" i="0" dirty="0" smtClean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5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 на 5;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г)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+3,5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3,5;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д) 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ru-RU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ru-RU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7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+ 1;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7, вверх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1;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е)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5;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 вниз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5;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ж)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ru-RU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ru-RU" sz="2400" b="1" i="0" dirty="0" smtClean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4;       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з)  1)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+ 3?  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4154984"/>
              </a:xfrm>
              <a:prstGeom prst="rect">
                <a:avLst/>
              </a:prstGeom>
              <a:blipFill rotWithShape="0">
                <a:blip r:embed="rId3"/>
                <a:stretch>
                  <a:fillRect l="-1041" t="-1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21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каком направлении и на сколько единиц нужно перенести график функции 1), чтобы получить график функции 2):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4;       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вниз на 4;     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     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вверх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в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ru-RU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ru-RU" sz="2400" i="0" dirty="0" smtClean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5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 на 5;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г)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+3,5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3,5;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д) 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ru-RU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ru-RU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7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+ 1;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7, вверх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1;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е)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5;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 вниз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5;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ж)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ru-RU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ru-RU" sz="2400" b="1" i="0" dirty="0" smtClean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4;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 на 1, вниз на 4;</a:t>
                </a: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з)  1)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+ 3?  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4154984"/>
              </a:xfrm>
              <a:prstGeom prst="rect">
                <a:avLst/>
              </a:prstGeom>
              <a:blipFill rotWithShape="0">
                <a:blip r:embed="rId3"/>
                <a:stretch>
                  <a:fillRect l="-1041" t="-1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7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каком направлении и на сколько единиц нужно перенести график функции 1), чтобы получить график функции 2):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4;       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вниз на 4;     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     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вверх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в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ru-RU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ru-RU" sz="2400" i="0" dirty="0" smtClean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5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 на 5;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г)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+3,5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3,5;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д) 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ru-RU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ru-RU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7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+ 1;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7, вверх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1;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е)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5;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 вниз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5;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ж)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ru-RU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ru-RU" sz="2400" b="1" i="0" dirty="0" smtClean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4;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 на 1, вниз на 4;</a:t>
                </a: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з)  1)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+ 3?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 на 4, вверх на 3.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4154984"/>
              </a:xfrm>
              <a:prstGeom prst="rect">
                <a:avLst/>
              </a:prstGeom>
              <a:blipFill rotWithShape="0">
                <a:blip r:embed="rId3"/>
                <a:stretch>
                  <a:fillRect l="-1041" t="-1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07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функции:    а)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+ 4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Сначала построим график функции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Прямая проходит через точки (0; 0) и (1; 2). </a:t>
                </a:r>
              </a:p>
              <a:p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а) Чтобы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остроить график функции </a:t>
                </a:r>
                <a:b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+ 4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перенесём прямую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параллельно самой себе на 4 ед. вверх, </a:t>
                </a:r>
                <a:b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т. к. для любого значения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аргумента </a:t>
                </a:r>
                <a: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сначала находим значение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точку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400" dirty="0"/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потом находим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+ 4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переносим точку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400" dirty="0"/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на 4 ед. вверх.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3785652"/>
              </a:xfrm>
              <a:prstGeom prst="rect">
                <a:avLst/>
              </a:prstGeom>
              <a:blipFill rotWithShape="0">
                <a:blip r:embed="rId3"/>
                <a:stretch>
                  <a:fillRect l="-1041" t="-1288" b="-25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774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6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baseline="-250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график функции:    а)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б)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б) Чтобы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остроить график функции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перенесём прямую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параллельно самой себе на 4 ед. вниз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774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4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baseline="-250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график функции:    а)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б)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Чтобы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остроить график функции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перенесём прямую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параллельно самой себе на 4 ед. вниз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774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6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400" baseline="-250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график функции:    а)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2);    б)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График функции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был построен ранее, т. к.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774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4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352928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функции:    а)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2);   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График функции </a:t>
                </a:r>
                <a: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был построен ранее, т. к. </a:t>
                </a:r>
                <a:b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Заметим, что график 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можно получить переносом прямой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параллельно самой себе на 2 ед. влево. </a:t>
                </a:r>
                <a:b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Так как, например,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значения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сначала находим значение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2, затем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4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точку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(2;</a:t>
                </a:r>
                <a:r>
                  <a:rPr lang="ru-RU" sz="2400" dirty="0" smtClean="0"/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 прямой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потом эту точку переносим на 2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4154984"/>
              </a:xfrm>
              <a:prstGeom prst="rect">
                <a:avLst/>
              </a:prstGeom>
              <a:blipFill rotWithShape="0">
                <a:blip r:embed="rId3"/>
                <a:stretch>
                  <a:fillRect l="-1041" t="-1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774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0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7495</TotalTime>
  <Words>4028</Words>
  <Application>Microsoft Office PowerPoint</Application>
  <PresentationFormat>Экран (16:9)</PresentationFormat>
  <Paragraphs>471</Paragraphs>
  <Slides>44</Slides>
  <Notes>43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Georgia</vt:lpstr>
      <vt:lpstr>Times New Roman</vt:lpstr>
      <vt:lpstr>Тема Office</vt:lpstr>
      <vt:lpstr>Переносы графиков функций  вдоль осей координат – 1</vt:lpstr>
      <vt:lpstr>График функции y = k(x – a) + b</vt:lpstr>
      <vt:lpstr>График функции y = k(x – a) + b</vt:lpstr>
      <vt:lpstr>График функции y = k(x – a) + b</vt:lpstr>
      <vt:lpstr>График функции y = k(x – a) + b</vt:lpstr>
      <vt:lpstr>График функции y = k(x – a) + b</vt:lpstr>
      <vt:lpstr>График функции y = k(x – a) + b</vt:lpstr>
      <vt:lpstr>График функции y = k(x – a) + b</vt:lpstr>
      <vt:lpstr>График функции y = k(x – a) + b</vt:lpstr>
      <vt:lpstr>График функции y = k(x – a) + b</vt:lpstr>
      <vt:lpstr>График функции y = k(x – a) + b</vt:lpstr>
      <vt:lpstr>График функции y = k(x – a) + b</vt:lpstr>
      <vt:lpstr>График функции y = k(x – a) + b</vt:lpstr>
      <vt:lpstr>График функции y = k(x – a) + b</vt:lpstr>
      <vt:lpstr>График функции y = k(x – a) + b</vt:lpstr>
      <vt:lpstr>График функции y = k(x – a) + b</vt:lpstr>
      <vt:lpstr>График функции y = k(x – a) + b</vt:lpstr>
      <vt:lpstr>График функции y = k(x – a) + b</vt:lpstr>
      <vt:lpstr>График функции y = k(x – a) + b</vt:lpstr>
      <vt:lpstr>График функции y = k(x – a) + b</vt:lpstr>
      <vt:lpstr>График функции y = k(x – a) + b</vt:lpstr>
      <vt:lpstr>График функции y = k(x – a) + b</vt:lpstr>
      <vt:lpstr>График функции y = k(x – a) + b</vt:lpstr>
      <vt:lpstr>График функции y = k(x – a) + b</vt:lpstr>
      <vt:lpstr>График функции y = k(x – a) + b</vt:lpstr>
      <vt:lpstr>График функции y = |x – a| + b и y = – |x – a| + b</vt:lpstr>
      <vt:lpstr>График функции y = |x – a| + b и y = – |x – a| + b</vt:lpstr>
      <vt:lpstr>График функции y = |x – a| + b и y = – |x – a| + b</vt:lpstr>
      <vt:lpstr>График функции y = |x – a| + b и y = – |x – a| + b</vt:lpstr>
      <vt:lpstr>График функции y = |x – a| + b и y = – |x – a| + b</vt:lpstr>
      <vt:lpstr>График функции y = |x – a| + b и y = – |x – a| + b</vt:lpstr>
      <vt:lpstr>График функции y = |x – a| + b и y = – |x – a| + b</vt:lpstr>
      <vt:lpstr>График функции y = |x – a| + b и y = – |x – a| + b</vt:lpstr>
      <vt:lpstr>График функции y = |x – a| + b и y = – |x – a| + b</vt:lpstr>
      <vt:lpstr>График функции y = |x – a| + b и y = – |x – a| + b</vt:lpstr>
      <vt:lpstr>График функции y = |x – a| + b и y = – |x – a| + b</vt:lpstr>
      <vt:lpstr>График функции y = |x – a| + b и y = – |x – a| + b</vt:lpstr>
      <vt:lpstr>График функции y = |x – a| + b и y = – |x – a| + b</vt:lpstr>
      <vt:lpstr>График функции y = |x – a| + b и y = – |x – a| + b</vt:lpstr>
      <vt:lpstr>График функции y = |x – a| + b и y = – |x – a| + b</vt:lpstr>
      <vt:lpstr>График функции y = |x – a| + b и y = – |x – a| + b</vt:lpstr>
      <vt:lpstr>График функции y = |x – a| + b и y = – |x – a| + b</vt:lpstr>
      <vt:lpstr>График функции y = |x – a| + b и y = – |x – a| + b</vt:lpstr>
      <vt:lpstr>График функции y = |x – a| + b и y = – |x – a| + b</vt:lpstr>
    </vt:vector>
  </TitlesOfParts>
  <Company>Prosv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Шевкин</cp:lastModifiedBy>
  <cp:revision>742</cp:revision>
  <cp:lastPrinted>2017-04-04T13:08:37Z</cp:lastPrinted>
  <dcterms:created xsi:type="dcterms:W3CDTF">2016-11-09T08:55:41Z</dcterms:created>
  <dcterms:modified xsi:type="dcterms:W3CDTF">2018-11-26T17:26:19Z</dcterms:modified>
</cp:coreProperties>
</file>