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1"/>
  </p:notesMasterIdLst>
  <p:sldIdLst>
    <p:sldId id="301" r:id="rId2"/>
    <p:sldId id="326" r:id="rId3"/>
    <p:sldId id="343" r:id="rId4"/>
    <p:sldId id="344" r:id="rId5"/>
    <p:sldId id="345" r:id="rId6"/>
    <p:sldId id="346" r:id="rId7"/>
    <p:sldId id="342" r:id="rId8"/>
    <p:sldId id="327" r:id="rId9"/>
    <p:sldId id="328" r:id="rId10"/>
    <p:sldId id="329" r:id="rId11"/>
    <p:sldId id="331" r:id="rId12"/>
    <p:sldId id="330" r:id="rId13"/>
    <p:sldId id="333" r:id="rId14"/>
    <p:sldId id="334" r:id="rId15"/>
    <p:sldId id="336" r:id="rId16"/>
    <p:sldId id="337" r:id="rId17"/>
    <p:sldId id="338" r:id="rId18"/>
    <p:sldId id="335" r:id="rId19"/>
    <p:sldId id="340" r:id="rId20"/>
    <p:sldId id="339" r:id="rId21"/>
    <p:sldId id="341" r:id="rId22"/>
    <p:sldId id="347" r:id="rId23"/>
    <p:sldId id="350" r:id="rId24"/>
    <p:sldId id="351" r:id="rId25"/>
    <p:sldId id="349" r:id="rId26"/>
    <p:sldId id="352" r:id="rId27"/>
    <p:sldId id="355" r:id="rId28"/>
    <p:sldId id="354" r:id="rId29"/>
    <p:sldId id="353" r:id="rId30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17" autoAdjust="0"/>
    <p:restoredTop sz="92653" autoAdjust="0"/>
  </p:normalViewPr>
  <p:slideViewPr>
    <p:cSldViewPr>
      <p:cViewPr varScale="1">
        <p:scale>
          <a:sx n="70" d="100"/>
          <a:sy n="70" d="100"/>
        </p:scale>
        <p:origin x="219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55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61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5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501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36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21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43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8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48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76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72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78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35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51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0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20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23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047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35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748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4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30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7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36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84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54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944319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 хорд, секущих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касательных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1542554"/>
            <a:ext cx="8280920" cy="28293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решении многих задач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планиметрии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соотношения между длинами отрезков хорд, секущих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касательных.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Начнём с теорем,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пригодятся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Шевкин А. В.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Заслуженный учитель РФ.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Точка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окружность в точках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CBC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 </a:t>
            </a:r>
            <a:r>
              <a:rPr lang="en-US" sz="2400" dirty="0" smtClean="0"/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Δ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CBC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общий,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Δ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общий,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вписанные углы,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опирающиеся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одну и ту же дугу окружности.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Следовательно,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CBC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двум углам.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4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… Стороны подобных треугольников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пропорциональны: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 требовалось доказать.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Доказанное равенство справедливо для любых секущих, проведённых из точки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Поворачивая луч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вокруг его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будем сближать точки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тех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пор, пока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совпадут.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Доказанное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справедливо для любых секущих, проведённых из точки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Поворачивая луч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вокруг 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сближать точки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тех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совпадут.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касательной и секущей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Доказанное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равенство справедливо для любых секущих, проведённых из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Поворачивая луч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вокруг его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начала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будем сближать точки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тех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отрезки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совпадут.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Этот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формулируют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ru-RU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точки 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вне </a:t>
                </a:r>
                <a:r>
                  <a:rPr lang="ru-RU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окружности 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проведены касательная </a:t>
                </a:r>
                <a:b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секущая, то квадрат касательной равен </a:t>
                </a:r>
                <a:b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произведению секущей </a:t>
                </a:r>
                <a:r>
                  <a:rPr lang="ru-RU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её внешнюю часть.</a:t>
                </a:r>
                <a:b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Докажем его.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288" b="-2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касательной и секущей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лежит вне окружности.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окружности проведены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касательная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секущая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пересекающая окружность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точке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(см. рис.).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Построим отрезки:</a:t>
                </a: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1041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касательной и секущей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лежит вне окружности.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окружности проведены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касательная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секущая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пересекающая окружность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точке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(см. рис.).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Построим отрезки:</a:t>
                </a: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Δ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∠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общий, 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1041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пересекающихся хорд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Хорды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отрезков пересекающихся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хорд равны.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Проведём отрезки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касательной и секущей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лежит вне окружности.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окружности проведены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касательная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секущая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пересекающая окружность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точке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(см. рис.).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Построим отрезки:</a:t>
                </a: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Δ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∠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общий,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∠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∠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оба измеряются половиной </a:t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дуги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822" b="-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касательной и секущей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лежит вне окружности.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окружности проведены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касательная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секущая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пересекающая окружность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точке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(см. рис.).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Докажите, что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Построим отрезки:</a:t>
                </a: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Δ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∠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общий,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∠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∠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оба измеряются половиной </a:t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дуги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</a:t>
                </a:r>
                <a:r>
                  <a:rPr lang="ru-RU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 Δ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двум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углам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Стороны подобных треугольников пропорциональны: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</a:t>
                </a:r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и т. д.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4154984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четырёхугольнике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диагонали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Докажите, что около этого четырёхугольника можно описать окружность, если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вершины четырёхугольника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лежат на одной прямой, проведём через них окружность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23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четырёхугольнике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диагонали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Докажите, что около этого четырёхугольника можно описать окружность, если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вершины четырёхугольника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лежат на одной прямой, проведём через них окружность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докажем, что на ней лежит четвёртая вершина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четырёхугольнике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диагонали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Докажите, что около этого четырёхугольника можно описать окружность, если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вершины четырёхугольника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лежат на одной прямой, проведём через них окружность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докажем, что на ней лежит точка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Пусть луч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пересекает окружность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25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четырёхугольнике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диагонали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Докажите, что около этого четырёхугольника можно описать окружность, если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… По свойству отрезков пересекающихся хорд верно равенство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е. верно равенство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следует, что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Так как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отложены на одном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луче от его начала, то точки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совпадают.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означает, 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окружность, что и т. 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2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26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5.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Две окружности пересекаются в точках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 прямой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отметили точку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из неё провели касательные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этим окружностям. Докажите, что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По свойству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касательной и секущей верны </a:t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равенства:</a:t>
                </a:r>
              </a:p>
              <a:p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и т. д.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426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3641" y="2355726"/>
            <a:ext cx="352687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3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7821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ОГЭ-2016.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Известно, что около четырёхугольника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описать окружность и что продолжения сторон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 свойству секущих верн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откуда следует, что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в треугольниках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пропорциональны. А так как углы,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заключённые между этими сторонами равны, то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KCD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подобны, что и т. 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54694"/>
            <a:ext cx="2460236" cy="33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7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28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Две окружности касаются внешним образом в точке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точки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провели общую внутреннюю касательную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секущие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пересекающие окружности в точках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соответственно (см. рис.). Докажите, что </a:t>
                </a:r>
                <a:b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AMN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~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AKL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Доказательство.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По свойству касательной и </a:t>
                </a:r>
                <a:b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секущей верны два равенства:</a:t>
                </a:r>
              </a:p>
              <a:p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</a:p>
              <a:p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Тогда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AMN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~ Δ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AKL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(по …).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288" b="-2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3" y="2342350"/>
            <a:ext cx="2520280" cy="28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1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свойства хорд, секущих, касательной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29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Две окружности касаются внутренним образом в точке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точки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провели общую касательную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секущую 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пересекающую окружности в точках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(см. рис.). Вычислите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 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NK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KL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По свойству касательной и секущей верны два равенства: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Пусть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составим уравнение: </a:t>
                </a: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+ 5)(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решив которое получим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 значит,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821"/>
                <a:ext cx="8784976" cy="3785652"/>
              </a:xfrm>
              <a:prstGeom prst="rect">
                <a:avLst/>
              </a:prstGeom>
              <a:blipFill rotWithShape="0">
                <a:blip r:embed="rId3"/>
                <a:stretch>
                  <a:fillRect l="-1041" t="-1288" b="-2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459" y="3040558"/>
            <a:ext cx="2794053" cy="212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пересекающихся хорд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Хорды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отрезков пересекающихся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хорд равны.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Проведём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пересекающихся хорд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Хорды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отрезков пересекающихся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хорд равны.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Проведём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вписанные, опираются 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 ту же дугу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43758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пересекающихся хорд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Хорды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отрезков пересекающихся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хорд равны.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Проведём отрезки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вписанные, опираются на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 ту же дугу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вертикальные.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Следовательно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 углам.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пересекающихся хорд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Хорды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пересекаются в точке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Докажите, что 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отрезков пересекающихся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хорд равны.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… Из подобия треугольников следует, что их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соответственные стороны пропорциональны: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AM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Следовательно,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и т. 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2622157"/>
            <a:ext cx="2460236" cy="25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факт формулируют так.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точки вне окружности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секущие, то произведения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отрезков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секущих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секущих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97821"/>
            <a:ext cx="87849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вне окружности. Секущие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точках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рис.).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Построим отрезки: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76" y="1838365"/>
            <a:ext cx="2460236" cy="3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6520</TotalTime>
  <Words>1090</Words>
  <Application>Microsoft Office PowerPoint</Application>
  <PresentationFormat>Экран (16:9)</PresentationFormat>
  <Paragraphs>228</Paragraphs>
  <Slides>29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Отрезки хорд, секущих и касательных</vt:lpstr>
      <vt:lpstr>Свойство пересекающихся хорд</vt:lpstr>
      <vt:lpstr>Свойство пересекающихся хорд</vt:lpstr>
      <vt:lpstr>Свойство пересекающихся хорд</vt:lpstr>
      <vt:lpstr>Свойство пересекающихся хорд</vt:lpstr>
      <vt:lpstr>Свойство пересекающихся хорд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секущих</vt:lpstr>
      <vt:lpstr>Свойство касательной и секущей</vt:lpstr>
      <vt:lpstr>Свойство касательной и секущей</vt:lpstr>
      <vt:lpstr>Свойство касательной и секущей</vt:lpstr>
      <vt:lpstr>Свойство касательной и секущей</vt:lpstr>
      <vt:lpstr>Свойство касательной и секущей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  <vt:lpstr>Задачи на свойства хорд, секущих, касательной</vt:lpstr>
    </vt:vector>
  </TitlesOfParts>
  <Company>Prosv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652</cp:revision>
  <cp:lastPrinted>2017-04-04T13:08:37Z</cp:lastPrinted>
  <dcterms:created xsi:type="dcterms:W3CDTF">2016-11-09T08:55:41Z</dcterms:created>
  <dcterms:modified xsi:type="dcterms:W3CDTF">2018-11-11T20:35:53Z</dcterms:modified>
</cp:coreProperties>
</file>