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0"/>
  </p:notesMasterIdLst>
  <p:sldIdLst>
    <p:sldId id="301" r:id="rId2"/>
    <p:sldId id="395" r:id="rId3"/>
    <p:sldId id="396" r:id="rId4"/>
    <p:sldId id="397" r:id="rId5"/>
    <p:sldId id="398" r:id="rId6"/>
    <p:sldId id="399" r:id="rId7"/>
    <p:sldId id="394" r:id="rId8"/>
    <p:sldId id="389" r:id="rId9"/>
    <p:sldId id="326" r:id="rId10"/>
    <p:sldId id="391" r:id="rId11"/>
    <p:sldId id="392" r:id="rId12"/>
    <p:sldId id="393" r:id="rId13"/>
    <p:sldId id="400" r:id="rId14"/>
    <p:sldId id="401" r:id="rId15"/>
    <p:sldId id="402" r:id="rId16"/>
    <p:sldId id="403" r:id="rId17"/>
    <p:sldId id="404" r:id="rId18"/>
    <p:sldId id="342" r:id="rId19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95"/>
            <p14:sldId id="396"/>
            <p14:sldId id="397"/>
            <p14:sldId id="398"/>
            <p14:sldId id="399"/>
            <p14:sldId id="394"/>
            <p14:sldId id="389"/>
            <p14:sldId id="326"/>
            <p14:sldId id="391"/>
            <p14:sldId id="392"/>
            <p14:sldId id="393"/>
            <p14:sldId id="400"/>
            <p14:sldId id="401"/>
            <p14:sldId id="402"/>
            <p14:sldId id="403"/>
            <p14:sldId id="404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81" d="100"/>
          <a:sy n="81" d="100"/>
        </p:scale>
        <p:origin x="425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316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423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59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532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75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75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13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4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38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4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5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6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2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77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g"/><Relationship Id="rId5" Type="http://schemas.openxmlformats.org/officeDocument/2006/relationships/hyperlink" Target="mailto:avshevkin@mail.ru" TargetMode="External"/><Relationship Id="rId4" Type="http://schemas.openxmlformats.org/officeDocument/2006/relationships/hyperlink" Target="http://www.shevki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Задания из ОГЭ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Урок 5</a:t>
            </a: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9592" y="1343025"/>
            <a:ext cx="7848872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решать задачи на параметры. Рассмотрим задачи с параметром из сборников для подготовки к ОГЭ.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  <a:b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  <a:b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/>
                  <a:t>,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8228AA-DD4D-4B43-AFB2-358E31BCF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3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/>
                  <a:t>,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</a:t>
                </a:r>
                <a:r>
                  <a:rPr lang="ru-RU" sz="2400" dirty="0"/>
                  <a:t>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173FA02-51A4-4807-9FE2-7CB7942FA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8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</a:t>
                </a:r>
                <a:r>
                  <a:rPr lang="ru-RU" sz="2400" dirty="0"/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16.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Два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получили, подставив в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координаты точек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;−4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;−4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0,</a:t>
                </a:r>
                <a:r>
                  <a:rPr lang="ru-RU" sz="2400" dirty="0"/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8E6961-A049-4276-9011-BEA83FDE8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каждого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области определения функция задаётся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</a:t>
                </a:r>
                <a:r>
                  <a:rPr lang="ru-RU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улой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2400" b="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E96F01-4163-4A34-A8E0-7E6E98DD9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9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каждого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области определения функция задаётся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</a:t>
                </a:r>
                <a:r>
                  <a:rPr lang="ru-RU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улой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2400" b="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часть 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без точки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1).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FE96F01-4163-4A34-A8E0-7E6E98DD9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3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каждого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области определения функция задаётся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</a:t>
                </a:r>
                <a:r>
                  <a:rPr lang="ru-RU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улой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2400" b="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1F497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часть параболы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без точки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1).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18BD16F-46B2-47D8-9B16-01F84987C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14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3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каком значении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общей точки лишь при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ru-RU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r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305797B-49E0-4D4F-AB32-2157FE284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1635646"/>
            <a:ext cx="2280617" cy="34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12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 с графиком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более общих точек.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0.5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6.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ru-RU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 с графиком ровно три общие точки.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Ответы.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12,25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 r="-1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4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 определена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она чётная, так как для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любого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её области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определения верно равенство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Поэтому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симметричен 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…Сначала пост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роим график для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параболы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вершиной (1,5; 2,25),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проходящей через точки (0; 0), (1; 2),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2), (3; 0), (4;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Теперь отразим построенный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Получим график исходной функции.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09903D-A496-42D3-81B3-56CDC861D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…Сначала пост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роим график для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часть параболы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вершиной (1,5; 2,25),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проходящей через точки (0; 0), (1; 2),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2), (3; 0), (4;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Теперь отразим построенный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Получим график исходной функции.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89172A-459D-460B-B70E-CD171366A3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имеет с графиком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ровно две общие точки только в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двух случаях: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0AAF09-70D1-4323-844E-16AFCAC585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8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е имеет с графиком ровно две общие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…прямая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имеет с графиком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ровно две общие точки только в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двух случаях: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если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2,25.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Ответ.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2,25.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358ED8-29AB-4754-ADAE-452D27211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2067694"/>
            <a:ext cx="3793771" cy="302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3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0,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 определена для всех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кроме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0,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Данная функция чётная,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для любого значения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её области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определения верно равенство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Поэтому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симметричен относительно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оси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определите, при каких значениях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с графиком ни одной общей точки.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…Сначала построим график для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4|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lit/>
                          </m:r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ru-RU" sz="240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Графиком функции для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является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часть гиперболы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lit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точки </a:t>
                </a:r>
                <a:r>
                  <a:rPr lang="ru-RU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;−4</m:t>
                        </m:r>
                      </m:e>
                    </m:d>
                  </m:oMath>
                </a14:m>
                <a:r>
                  <a:rPr lang="ru-RU" sz="2400" dirty="0"/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Теперь отразим построенный график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относительно оси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Получим график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исходной функции.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34" r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7688E14-2F2A-4CFD-B46B-94CDDCBB3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5988" y="2811413"/>
            <a:ext cx="2242516" cy="22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10173</TotalTime>
  <Words>1514</Words>
  <Application>Microsoft Office PowerPoint</Application>
  <PresentationFormat>Экран (16:9)</PresentationFormat>
  <Paragraphs>116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Задания из ОГЭ Урок 5</vt:lpstr>
      <vt:lpstr>Задание 1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3</vt:lpstr>
      <vt:lpstr>Задание 3</vt:lpstr>
      <vt:lpstr>Задание 3</vt:lpstr>
      <vt:lpstr>Задание 3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850</cp:revision>
  <cp:lastPrinted>2019-10-23T17:06:49Z</cp:lastPrinted>
  <dcterms:created xsi:type="dcterms:W3CDTF">2016-11-09T08:55:41Z</dcterms:created>
  <dcterms:modified xsi:type="dcterms:W3CDTF">2020-10-23T13:55:43Z</dcterms:modified>
</cp:coreProperties>
</file>