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8"/>
  </p:notesMasterIdLst>
  <p:sldIdLst>
    <p:sldId id="301" r:id="rId2"/>
    <p:sldId id="326" r:id="rId3"/>
    <p:sldId id="327" r:id="rId4"/>
    <p:sldId id="328" r:id="rId5"/>
    <p:sldId id="329" r:id="rId6"/>
    <p:sldId id="330" r:id="rId7"/>
    <p:sldId id="338" r:id="rId8"/>
    <p:sldId id="331" r:id="rId9"/>
    <p:sldId id="332" r:id="rId10"/>
    <p:sldId id="334" r:id="rId11"/>
    <p:sldId id="335" r:id="rId12"/>
    <p:sldId id="333" r:id="rId13"/>
    <p:sldId id="336" r:id="rId14"/>
    <p:sldId id="337" r:id="rId15"/>
    <p:sldId id="339" r:id="rId16"/>
    <p:sldId id="341" r:id="rId17"/>
    <p:sldId id="340" r:id="rId18"/>
    <p:sldId id="343" r:id="rId19"/>
    <p:sldId id="346" r:id="rId20"/>
    <p:sldId id="345" r:id="rId21"/>
    <p:sldId id="347" r:id="rId22"/>
    <p:sldId id="348" r:id="rId23"/>
    <p:sldId id="349" r:id="rId24"/>
    <p:sldId id="350" r:id="rId25"/>
    <p:sldId id="351" r:id="rId26"/>
    <p:sldId id="342" r:id="rId27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27"/>
            <p14:sldId id="328"/>
            <p14:sldId id="329"/>
            <p14:sldId id="330"/>
            <p14:sldId id="338"/>
            <p14:sldId id="331"/>
            <p14:sldId id="332"/>
            <p14:sldId id="334"/>
            <p14:sldId id="335"/>
            <p14:sldId id="333"/>
            <p14:sldId id="336"/>
            <p14:sldId id="337"/>
            <p14:sldId id="339"/>
            <p14:sldId id="341"/>
            <p14:sldId id="340"/>
            <p14:sldId id="343"/>
            <p14:sldId id="346"/>
            <p14:sldId id="345"/>
            <p14:sldId id="347"/>
            <p14:sldId id="348"/>
            <p14:sldId id="349"/>
            <p14:sldId id="350"/>
            <p14:sldId id="35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65" d="100"/>
          <a:sy n="65" d="100"/>
        </p:scale>
        <p:origin x="888" y="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31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141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32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3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49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2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59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63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31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99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87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86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575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70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37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7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4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9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7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1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02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7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1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Начнём с простых задач, решая которые вы будете продвигаться от простого к сложному (от урока к уроку). Разберём решения нескольких заданий, в которых встречаются модули и параметры.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F39647-A497-4463-BA12-41809A66E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2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точках.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7628F-E3F3-4054-A0D6-F777645B9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7628F-E3F3-4054-A0D6-F777645B9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7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9E0F070-81F5-44F4-82FA-19E0C2149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0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пересекает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в единственной точке; б) в двух точках.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 Итак, прямая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пересекает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 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а) в единственной точке, если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≥ 1; 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б) в двух точках, если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</a:p>
              <a:p>
                <a:pPr algn="l"/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≥ 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5AD23C-2353-405E-B6E0-4A5274FBD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C8B31B-68C3-4236-8BFE-DEF283BB8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565744-F223-4472-824D-1541B62EA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98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2C0308-5521-4223-972D-EFA36A8A4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8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895754-9974-41E2-AB6C-277BCE71A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2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3DDC3A-BBD1-4DE0-8120-0223893F9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7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зависящей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679B9F-859A-46DA-844A-9E876BB90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1EAD8-87D7-43F5-B873-4502E9A3E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97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2BD90F-2FD3-48FB-88A3-FC64A12AA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42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64EE0B-09CF-4B60-9405-A36A2CC20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35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FD5D2B-A78D-4C4C-A0C5-C3B73F8D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72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пересекает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в единственной точке; б) в двух точках.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…Итак, прямая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пересекает график функции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 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а) в единственной точке, если или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–1,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1;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б) в двух точках, если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2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FD5D2B-A78D-4C4C-A0C5-C3B73F8DC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9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– 1 с графиком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имеет единственную общую точку;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не имеет общих;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имеет бесконечно много общих точек.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25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зависящей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начала),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139FB7-EAEB-409C-BD39-FF54A6122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8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зависящей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начала),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График функции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пара лучей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139FB7-EAEB-409C-BD39-FF54A6122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CECF78-AC10-4196-BCCD-982273BF9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0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F5FBE4-8F26-41ED-B88D-868B7C32E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9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11B881-9F5D-4E31-BFD1-133AEE4F1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7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 1,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D5C3CB-FC33-4B84-8E9D-3875F7AB5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6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 1.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обоих случаях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B6394B-C165-4E57-B579-1A96CB727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3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8707</TotalTime>
  <Words>2790</Words>
  <Application>Microsoft Office PowerPoint</Application>
  <PresentationFormat>Экран (16:9)</PresentationFormat>
  <Paragraphs>224</Paragraphs>
  <Slides>26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1 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702</cp:revision>
  <cp:lastPrinted>2020-10-21T18:33:46Z</cp:lastPrinted>
  <dcterms:created xsi:type="dcterms:W3CDTF">2016-11-09T08:55:41Z</dcterms:created>
  <dcterms:modified xsi:type="dcterms:W3CDTF">2020-10-23T13:17:11Z</dcterms:modified>
</cp:coreProperties>
</file>