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28"/>
  </p:notesMasterIdLst>
  <p:sldIdLst>
    <p:sldId id="301" r:id="rId2"/>
    <p:sldId id="326" r:id="rId3"/>
    <p:sldId id="327" r:id="rId4"/>
    <p:sldId id="328" r:id="rId5"/>
    <p:sldId id="329" r:id="rId6"/>
    <p:sldId id="330" r:id="rId7"/>
    <p:sldId id="338" r:id="rId8"/>
    <p:sldId id="331" r:id="rId9"/>
    <p:sldId id="332" r:id="rId10"/>
    <p:sldId id="334" r:id="rId11"/>
    <p:sldId id="333" r:id="rId12"/>
    <p:sldId id="335" r:id="rId13"/>
    <p:sldId id="336" r:id="rId14"/>
    <p:sldId id="337" r:id="rId15"/>
    <p:sldId id="339" r:id="rId16"/>
    <p:sldId id="341" r:id="rId17"/>
    <p:sldId id="340" r:id="rId18"/>
    <p:sldId id="343" r:id="rId19"/>
    <p:sldId id="346" r:id="rId20"/>
    <p:sldId id="345" r:id="rId21"/>
    <p:sldId id="347" r:id="rId22"/>
    <p:sldId id="348" r:id="rId23"/>
    <p:sldId id="349" r:id="rId24"/>
    <p:sldId id="350" r:id="rId25"/>
    <p:sldId id="351" r:id="rId26"/>
    <p:sldId id="342" r:id="rId27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27"/>
            <p14:sldId id="328"/>
            <p14:sldId id="329"/>
            <p14:sldId id="330"/>
            <p14:sldId id="338"/>
            <p14:sldId id="331"/>
            <p14:sldId id="332"/>
            <p14:sldId id="334"/>
            <p14:sldId id="333"/>
            <p14:sldId id="335"/>
            <p14:sldId id="336"/>
            <p14:sldId id="337"/>
            <p14:sldId id="339"/>
            <p14:sldId id="341"/>
            <p14:sldId id="340"/>
            <p14:sldId id="343"/>
            <p14:sldId id="346"/>
            <p14:sldId id="345"/>
            <p14:sldId id="347"/>
            <p14:sldId id="348"/>
            <p14:sldId id="349"/>
            <p14:sldId id="350"/>
            <p14:sldId id="35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79" d="100"/>
          <a:sy n="79" d="100"/>
        </p:scale>
        <p:origin x="494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141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31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32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534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49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2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59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63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31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8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99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87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286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5756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70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377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7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4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59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73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1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02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7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vshevkin@mail.ru" TargetMode="External"/><Relationship Id="rId5" Type="http://schemas.openxmlformats.org/officeDocument/2006/relationships/hyperlink" Target="http://www.shevkin.ru/" TargetMode="External"/><Relationship Id="rId4" Type="http://schemas.openxmlformats.org/officeDocument/2006/relationships/hyperlink" Target="https://mel.fm/blog/alexandr-shevk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Графики с модулями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 Урок 1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343025"/>
            <a:ext cx="7632848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Начнём с простых задач, решая которые вы будете продвигаться от простого к сложному (от урока к уроку). Разберём решения нескольких заданий, в которых встречаются модули и параметры.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F39647-A497-4463-BA12-41809A66E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22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единственной точке.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7628F-E3F3-4054-A0D6-F777645B9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7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единственной точке.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точках.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47628F-E3F3-4054-A0D6-F777645B9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8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единственной точке.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9E0F070-81F5-44F4-82FA-19E0C2149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0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пересекает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в единственной точке; б) в двух точках.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 Итак, прямая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пересекает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 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а) в единственной точке, если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≥ 1; 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б) в двух точках, если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1.</a:t>
                </a:r>
              </a:p>
              <a:p>
                <a:pPr algn="l"/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≥ 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ru-RU" sz="2000" dirty="0">
                  <a:solidFill>
                    <a:schemeClr val="tx1"/>
                  </a:solidFill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000" dirty="0">
                    <a:solidFill>
                      <a:schemeClr val="tx1"/>
                    </a:solidFill>
                  </a:rPr>
                  <a:t>  </a:t>
                </a:r>
              </a:p>
              <a:p>
                <a:pPr algn="l">
                  <a:spcBef>
                    <a:spcPts val="600"/>
                  </a:spcBef>
                </a:pPr>
                <a:r>
                  <a:rPr lang="ru-RU" sz="2000" dirty="0">
                    <a:solidFill>
                      <a:srgbClr val="0070C0"/>
                    </a:solidFill>
                  </a:rPr>
                  <a:t> </a:t>
                </a:r>
                <a:endParaRPr lang="ru-RU" sz="2000" dirty="0">
                  <a:solidFill>
                    <a:schemeClr val="tx1"/>
                  </a:solidFill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5AD23C-2353-405E-B6E0-4A5274FBDD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5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C8B31B-68C3-4236-8BFE-DEF283BB8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565744-F223-4472-824D-1541B62EA8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98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2C0308-5521-4223-972D-EFA36A8A4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83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1895754-9974-41E2-AB6C-277BCE71A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22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 ранее.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(1; 0).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3DDC3A-BBD1-4DE0-8120-0223893F9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7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Начнём с построения графика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зависящего от параметра.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часть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679B9F-859A-46DA-844A-9E876BB90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F1EAD8-87D7-43F5-B873-4502E9A3E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97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2BD90F-2FD3-48FB-88A3-FC64A12AA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42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0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C64EE0B-09CF-4B60-9405-A36A2CC20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35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1)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–1,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–1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двух точках.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0 &lt;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1, то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график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FD5D2B-A78D-4C4C-A0C5-C3B73F8DC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725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пересекает график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в единственной точке; б) в двух точках.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…Итак, прямая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пересекает график функции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 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а) в единственной точке, если или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1;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б) в двух точках, если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1.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 или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 r="-2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4FD5D2B-A78D-4C4C-A0C5-C3B73F8DC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9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все значения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при каждом из которых прямая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– 1 с графиком функции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|: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имеет единственную общую точку; 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не имеет общих; 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имеет бесконечно много общих точек.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–1;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–1 &lt;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604087"/>
                <a:ext cx="8352928" cy="4539413"/>
              </a:xfrm>
              <a:blipFill>
                <a:blip r:embed="rId3"/>
                <a:stretch>
                  <a:fillRect l="-1168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25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1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4"/>
              </a:rPr>
              <a:t>https://mel.fm/blog/alexandr-shevkin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6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Начнём с построения графика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зависящего от параметра.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часть прямой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лучу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начала),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139FB7-EAEB-409C-BD39-FF54A6122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8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Начнём с построения графика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зависящего от параметра.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часть прямой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 функция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задаётся формулой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её график — луч лучу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начала),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График функции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пара лучей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139FB7-EAEB-409C-BD39-FF54A6122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3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6CECF78-AC10-4196-BCCD-982273BF9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0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3F5FBE4-8F26-41ED-B88D-868B7C32E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9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(1)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111B881-9F5D-4E31-BFD1-133AEE4F1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5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7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(1)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лучам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 1,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D5C3CB-FC33-4B84-8E9D-3875F7AB58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9432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6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04087"/>
            <a:ext cx="8352928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все значения параметра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каждом из которых прямая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 пересекает график функции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|: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в единственной точке; б) в двух точках.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2) Прямая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(1) при любом значении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(0; 1). </a:t>
            </a:r>
          </a:p>
          <a:p>
            <a:pPr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рассмотрим случаи, когда прямая (1)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параллельна лучам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параллельна прямой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 1.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обоих случаях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(1)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пересекает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функции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|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единственной точке.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300"/>
              </a:spcBef>
            </a:pPr>
            <a:r>
              <a:rPr lang="ru-RU" sz="2000" dirty="0">
                <a:solidFill>
                  <a:schemeClr val="tx1"/>
                </a:solidFill>
              </a:rPr>
              <a:t>  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rgbClr val="0070C0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B6394B-C165-4E57-B579-1A96CB727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283718"/>
            <a:ext cx="2296946" cy="279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3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7986</TotalTime>
  <Words>893</Words>
  <Application>Microsoft Office PowerPoint</Application>
  <PresentationFormat>Экран (16:9)</PresentationFormat>
  <Paragraphs>224</Paragraphs>
  <Slides>26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Графики с модулями  Урок 1 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696</cp:revision>
  <cp:lastPrinted>2017-04-04T13:08:37Z</cp:lastPrinted>
  <dcterms:created xsi:type="dcterms:W3CDTF">2016-11-09T08:55:41Z</dcterms:created>
  <dcterms:modified xsi:type="dcterms:W3CDTF">2019-10-13T18:57:35Z</dcterms:modified>
</cp:coreProperties>
</file>