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1"/>
  </p:notesMasterIdLst>
  <p:sldIdLst>
    <p:sldId id="301" r:id="rId2"/>
    <p:sldId id="329" r:id="rId3"/>
    <p:sldId id="418" r:id="rId4"/>
    <p:sldId id="419" r:id="rId5"/>
    <p:sldId id="422" r:id="rId6"/>
    <p:sldId id="424" r:id="rId7"/>
    <p:sldId id="437" r:id="rId8"/>
    <p:sldId id="425" r:id="rId9"/>
    <p:sldId id="426" r:id="rId10"/>
    <p:sldId id="429" r:id="rId11"/>
    <p:sldId id="401" r:id="rId12"/>
    <p:sldId id="427" r:id="rId13"/>
    <p:sldId id="428" r:id="rId14"/>
    <p:sldId id="430" r:id="rId15"/>
    <p:sldId id="393" r:id="rId16"/>
    <p:sldId id="431" r:id="rId17"/>
    <p:sldId id="436" r:id="rId18"/>
    <p:sldId id="435" r:id="rId19"/>
    <p:sldId id="434" r:id="rId20"/>
    <p:sldId id="433" r:id="rId21"/>
    <p:sldId id="432" r:id="rId22"/>
    <p:sldId id="394" r:id="rId23"/>
    <p:sldId id="438" r:id="rId24"/>
    <p:sldId id="439" r:id="rId25"/>
    <p:sldId id="442" r:id="rId26"/>
    <p:sldId id="443" r:id="rId27"/>
    <p:sldId id="445" r:id="rId28"/>
    <p:sldId id="444" r:id="rId29"/>
    <p:sldId id="446" r:id="rId30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2653" autoAdjust="0"/>
  </p:normalViewPr>
  <p:slideViewPr>
    <p:cSldViewPr>
      <p:cViewPr varScale="1">
        <p:scale>
          <a:sx n="70" d="100"/>
          <a:sy n="70" d="100"/>
        </p:scale>
        <p:origin x="720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0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51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8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3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05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67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84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3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75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8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7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4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14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2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34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26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24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32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68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7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6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3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9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2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7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Переносы графиков функций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- 3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611560" y="1542554"/>
                <a:ext cx="8280920" cy="2829396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примеры построения графиков функций, которые можно получить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переносом вдоль осей координат других графиков функций. Обосновать переносы графиков можно теми же рассуждениями, что и в предыдущих презентациях.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ru-RU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Шевкин А. В.</a:t>
                </a:r>
                <a:r>
                  <a:rPr lang="ru-RU" sz="20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Заслуженный учитель РФ.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2"/>
                  </a:rPr>
                  <a:t>avshevkin@mail.ru</a:t>
                </a: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www.shevkin.ru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		                     </a:t>
                </a:r>
                <a:r>
                  <a:rPr lang="ru-RU" sz="18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 пункту учебника 8.4.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accent5">
                      <a:lumMod val="7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611560" y="1542554"/>
                <a:ext cx="8280920" cy="2829396"/>
              </a:xfrm>
              <a:blipFill rotWithShape="0">
                <a:blip r:embed="rId4"/>
                <a:stretch>
                  <a:fillRect l="-1104" t="-3017" b="-29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03798"/>
            <a:ext cx="16192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87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2 ед. вправо.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879617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879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879617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14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перенесём построенный график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ед. вверх.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142592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14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перенесём построенный график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ед. вверх.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142592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66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его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перенесём построенный график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ед. вверх.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663823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2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5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4, вверх на 3;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4, вверх на 3;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 вверх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1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4, вверх на 3;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 вверх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5,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2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каком направлении и на сколько единиц нужно перенести график функции 1), чтобы получить график функции 2):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на 4;     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4;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в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2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4, вверх на 3;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5; вверх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на 5,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 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1)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ru-RU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вправо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 вниз на 3.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4356705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703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Покажем, как использовать переносы графиков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построения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дробно-линейной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этом случаи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когда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 е. когда коэффициенты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пропорциональны,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рассматриваем,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в этом случае график не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является гиперболой.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Например, функцию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можно задать формулой: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5, где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5(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этой функции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прямая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без точки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5).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703834"/>
              </a:xfrm>
              <a:prstGeom prst="rect">
                <a:avLst/>
              </a:prstGeom>
              <a:blipFill rotWithShape="0">
                <a:blip r:embed="rId4"/>
                <a:stretch>
                  <a:fillRect l="-1041" t="-1316" r="-763" b="-2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5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Выделим целую часть дроби:  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Тот же результат можно получить, разделив числитель дроби на знаменатель уголком: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  <a:blipFill rotWithShape="0">
                <a:blip r:embed="rId4"/>
                <a:stretch>
                  <a:fillRect l="-1041" r="-1457" b="-5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904" y="3507854"/>
            <a:ext cx="2514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Выделим целую часть дроби:  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Тот же результат можно получить, разделив числитель дроби на знаменатель уголком: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  <a:blipFill rotWithShape="0">
                <a:blip r:embed="rId4"/>
                <a:stretch>
                  <a:fillRect l="-1041" r="-1457" b="-5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904" y="3507854"/>
            <a:ext cx="2514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Выделим целую часть дроби:  </a:t>
                </a:r>
              </a:p>
              <a:p>
                <a:r>
                  <a:rPr lang="ru-RU" sz="2400" dirty="0" smtClean="0">
                    <a:solidFill>
                      <a:schemeClr val="tx1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Тот же результат можно получить, разделив числитель дроби на знаменатель уголком: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275046"/>
              </a:xfrm>
              <a:prstGeom prst="rect">
                <a:avLst/>
              </a:prstGeom>
              <a:blipFill rotWithShape="0">
                <a:blip r:embed="rId4"/>
                <a:stretch>
                  <a:fillRect l="-1041" r="-1457" b="-5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904" y="3507854"/>
            <a:ext cx="2514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40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400850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50642"/>
            <a:ext cx="3184155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40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построим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400850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50642"/>
            <a:ext cx="3184155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2770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построим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ед.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3 ед.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2770182"/>
              </a:xfrm>
              <a:prstGeom prst="rect">
                <a:avLst/>
              </a:prstGeom>
              <a:blipFill rotWithShape="0">
                <a:blip r:embed="rId4"/>
                <a:stretch>
                  <a:fillRect l="-1041" b="-3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50642"/>
            <a:ext cx="3184155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ru-RU" sz="27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32394" b="-16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29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…Теперь построим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этого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ед.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3 ед.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вверх.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292953"/>
              </a:xfrm>
              <a:prstGeom prst="rect">
                <a:avLst/>
              </a:prstGeom>
              <a:blipFill rotWithShape="0">
                <a:blip r:embed="rId4"/>
                <a:stretch>
                  <a:fillRect l="-1041" b="-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050642"/>
            <a:ext cx="3184155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перенесём его на 3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876539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13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перенесём его на 3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перенесём построенный график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2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вниз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137975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34871"/>
            <a:ext cx="3096344" cy="3129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2034870"/>
            <a:ext cx="3096344" cy="31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13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перенесём его на 3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перенесём построенный график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2 ед. вниз.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137975"/>
              </a:xfrm>
              <a:prstGeom prst="rect">
                <a:avLst/>
              </a:prstGeom>
              <a:blipFill rotWithShape="0">
                <a:blip r:embed="rId4"/>
                <a:stretch>
                  <a:fillRect l="-1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42257"/>
            <a:ext cx="3138532" cy="31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3291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перенесём его на 3 ед.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влево. 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график функции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Теперь перенесём построенный график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2 ед. вниз.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Получим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:r>
                  <a:rPr lang="en-US" sz="24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3291414"/>
              </a:xfrm>
              <a:prstGeom prst="rect">
                <a:avLst/>
              </a:prstGeom>
              <a:blipFill rotWithShape="0">
                <a:blip r:embed="rId4"/>
                <a:stretch>
                  <a:fillRect l="-1041" b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67694"/>
            <a:ext cx="311258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1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10285"/>
              </a:xfrm>
              <a:prstGeom prst="rect">
                <a:avLst/>
              </a:prstGeom>
              <a:blipFill rotWithShape="0">
                <a:blip r:embed="rId4"/>
                <a:stretch>
                  <a:fillRect l="-1041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ru-R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95536" y="195486"/>
                <a:ext cx="8352928" cy="432048"/>
              </a:xfrm>
              <a:blipFill rotWithShape="0">
                <a:blip r:embed="rId3"/>
                <a:stretch>
                  <a:fillRect l="-1168" t="-43662" b="-5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l">
              <a:spcBef>
                <a:spcPts val="600"/>
              </a:spcBef>
            </a:pP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097821"/>
                <a:ext cx="8784976" cy="151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2400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Построить график функции </a:t>
                </a:r>
                <a:r>
                  <a:rPr lang="en-US" sz="24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ru-RU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Построим график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b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97821"/>
                <a:ext cx="8784976" cy="1510285"/>
              </a:xfrm>
              <a:prstGeom prst="rect">
                <a:avLst/>
              </a:prstGeom>
              <a:blipFill rotWithShape="0">
                <a:blip r:embed="rId4"/>
                <a:stretch>
                  <a:fillRect l="-1041" b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50642"/>
            <a:ext cx="3080738" cy="31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614</Words>
  <Application>Microsoft Office PowerPoint</Application>
  <PresentationFormat>Экран (16:9)</PresentationFormat>
  <Paragraphs>251</Paragraphs>
  <Slides>29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Переносы графиков функций  вдоль осей координат - 3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  </vt:lpstr>
      <vt:lpstr>График функции y = k/(x-x_0 )+y_0</vt:lpstr>
      <vt:lpstr>График функции y = k/(x-x_0 )+y_0</vt:lpstr>
      <vt:lpstr>График функции y = k/(x-x_0 )+y_0</vt:lpstr>
      <vt:lpstr>График функции y = k/(x-x_0 )+y_0</vt:lpstr>
      <vt:lpstr>График функции y = k/(x-x_0 )+y_0</vt:lpstr>
      <vt:lpstr>График функции y = k/(x-x_0 )+y_0</vt:lpstr>
      <vt:lpstr>График функции y = k/(x-x_0 )+y_0</vt:lpstr>
      <vt:lpstr>График функции y = (ax+b)/(cx+d)</vt:lpstr>
      <vt:lpstr>График функции y = (ax+b)/(cx+d)</vt:lpstr>
      <vt:lpstr>График функции y = (ax+b)/(cx+d)</vt:lpstr>
      <vt:lpstr>График функции y = (ax+b)/(cx+d)</vt:lpstr>
      <vt:lpstr>График функции y = (ax+b)/(cx+d)</vt:lpstr>
      <vt:lpstr>График функции y = (ax+b)/(cx+d)</vt:lpstr>
      <vt:lpstr>График функции y = (ax+b)/(cx+d)</vt:lpstr>
      <vt:lpstr>График функции y = (ax+b)/(cx+d)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805</cp:revision>
  <cp:lastPrinted>2017-04-04T13:08:37Z</cp:lastPrinted>
  <dcterms:created xsi:type="dcterms:W3CDTF">2016-11-09T08:55:41Z</dcterms:created>
  <dcterms:modified xsi:type="dcterms:W3CDTF">2018-12-05T16:49:47Z</dcterms:modified>
</cp:coreProperties>
</file>