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50"/>
  </p:notesMasterIdLst>
  <p:sldIdLst>
    <p:sldId id="301" r:id="rId2"/>
    <p:sldId id="329" r:id="rId3"/>
    <p:sldId id="362" r:id="rId4"/>
    <p:sldId id="361" r:id="rId5"/>
    <p:sldId id="363" r:id="rId6"/>
    <p:sldId id="360" r:id="rId7"/>
    <p:sldId id="364" r:id="rId8"/>
    <p:sldId id="365" r:id="rId9"/>
    <p:sldId id="366" r:id="rId10"/>
    <p:sldId id="368" r:id="rId11"/>
    <p:sldId id="367" r:id="rId12"/>
    <p:sldId id="372" r:id="rId13"/>
    <p:sldId id="373" r:id="rId14"/>
    <p:sldId id="369" r:id="rId15"/>
    <p:sldId id="374" r:id="rId16"/>
    <p:sldId id="370" r:id="rId17"/>
    <p:sldId id="371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55" r:id="rId29"/>
    <p:sldId id="386" r:id="rId30"/>
    <p:sldId id="389" r:id="rId31"/>
    <p:sldId id="390" r:id="rId32"/>
    <p:sldId id="388" r:id="rId33"/>
    <p:sldId id="385" r:id="rId34"/>
    <p:sldId id="391" r:id="rId35"/>
    <p:sldId id="392" r:id="rId36"/>
    <p:sldId id="393" r:id="rId37"/>
    <p:sldId id="394" r:id="rId38"/>
    <p:sldId id="395" r:id="rId39"/>
    <p:sldId id="397" r:id="rId40"/>
    <p:sldId id="398" r:id="rId41"/>
    <p:sldId id="400" r:id="rId42"/>
    <p:sldId id="399" r:id="rId43"/>
    <p:sldId id="401" r:id="rId44"/>
    <p:sldId id="396" r:id="rId45"/>
    <p:sldId id="402" r:id="rId46"/>
    <p:sldId id="403" r:id="rId47"/>
    <p:sldId id="404" r:id="rId48"/>
    <p:sldId id="405" r:id="rId49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92653" autoAdjust="0"/>
  </p:normalViewPr>
  <p:slideViewPr>
    <p:cSldViewPr>
      <p:cViewPr>
        <p:scale>
          <a:sx n="72" d="100"/>
          <a:sy n="72" d="100"/>
        </p:scale>
        <p:origin x="576" y="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94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67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70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570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114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650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94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06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59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77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0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21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12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12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63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5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39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100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957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974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79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72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64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46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3822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541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602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838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056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141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093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535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64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795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804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235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346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1676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69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117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21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46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93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4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920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75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9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8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8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6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4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3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2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5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0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944319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Переносы графиков функций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вдоль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осей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 - 2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611560" y="1542554"/>
                <a:ext cx="8280920" cy="2829396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Рассмотрим примеры построения графиков функций, которые можно получить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переносом вдоль осей координат других графиков функций.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Шевкин А. В.</a:t>
                </a:r>
                <a:r>
                  <a:rPr lang="ru-RU" sz="2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Заслуженный учитель РФ.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2"/>
                  </a:rPr>
                  <a:t>avshevkin@mail.ru</a:t>
                </a:r>
                <a:r>
                  <a:rPr lang="ru-RU" sz="20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www.shevkin.ru</a:t>
                </a:r>
                <a:endParaRPr lang="ru-RU" sz="20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			              </a:t>
                </a:r>
                <a:r>
                  <a:rPr lang="ru-RU" sz="18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 пунктам учебника 7.3,</a:t>
                </a:r>
                <a:r>
                  <a:rPr lang="ru-RU" sz="1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7.4.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sz="2400" b="1" dirty="0" smtClean="0">
                  <a:solidFill>
                    <a:schemeClr val="accent5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chemeClr val="accent5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611560" y="1542554"/>
                <a:ext cx="8280920" cy="2829396"/>
              </a:xfrm>
              <a:blipFill rotWithShape="0">
                <a:blip r:embed="rId4"/>
                <a:stretch>
                  <a:fillRect l="-1104" t="-30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003798"/>
            <a:ext cx="16192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200329"/>
              </a:xfrm>
              <a:prstGeom prst="rect">
                <a:avLst/>
              </a:prstGeom>
              <a:blipFill rotWithShape="0">
                <a:blip r:embed="rId4"/>
                <a:stretch>
                  <a:fillRect t="-4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041" t="-3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041" t="-3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график функции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1041" t="-2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график функции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041" t="-2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график функции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4 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влево.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8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график функции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его на 4 ед. влево.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041" t="-2111" b="-5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график функции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4 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влево.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822" b="-4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− 4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+ 5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041" t="-3101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− 4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+ 5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041" t="-3101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Обосновать переносы графиков можно теми же рассуждениями, что и в предыдущей презентации.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Ограничимся коэффициентами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для других коэффициентов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переносы выполняются аналогично.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Построим график 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800" r="-1943" b="-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− 4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+ 5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и на 4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вниз.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1041" t="-2516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− 4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+ 5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и на 4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вниз.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1041" t="-2516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− 4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+ 5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и на 4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вниз. Получим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− 4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8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− 4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+ 5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и на 4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вниз. Получим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− 4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− 4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+ 5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и на 4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вниз. Получим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− 4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600" b="-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− 4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+ 5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и на 4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вниз. Получим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− 4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и на 5 ед.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вверх.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416320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426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− 4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+ 5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и на 4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вниз. Получим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− 4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и на 5 ед.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вверх.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416320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426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− 4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+ 5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и на 4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вниз. Получим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− 4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и на 5 ед.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вверх. Получим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+ 5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785652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288" b="-2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7;     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    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 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+ 1;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3;     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з)  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7?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8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7;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на 7;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 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+ 1;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3;     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з)  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7?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4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6;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Обосновать переносы графиков можно теми же рассуждениями, что и в предыдущей презентации.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Ограничимся коэффициентами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для других коэффициентов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переносы выполняются аналогично.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Построим график 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6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вниз.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800" r="-1943" b="-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7;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на 7;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 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+ 1;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3;     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з)  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7?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5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7;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на 7;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на 1;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 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3;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з)  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7?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8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7;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на 7;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на 1;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 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3;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з)  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7?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3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7;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на 7;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на 1;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 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+ 1;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5, 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4;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3;  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з)  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7?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9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7;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на 7;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на 1;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 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+ 1;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5, 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4;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 вниз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4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3;  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з)  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7?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7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7;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на 7;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на 1;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 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+ 1;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5, 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4;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 вниз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4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3;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на 6, вверх на 3;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з)  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7?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9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7;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на 7;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на 1;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 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+ 1;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5, вверх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е)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4;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 вниз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4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ж)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3;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на 6, вверх на 3;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з)  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−4)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7?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на 4, вниз на 7.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154984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2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Каждый из графиков можно построить «по точкам», найдя координаты абсциссы вершины параболы и нескольких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точек графика. Покажем, как можно использовать переносы графиков вдоль осей координат. Для этого в правой части формулы, задающей функцию, выделим полный квадрат.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5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Построим график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041" t="-2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Построим график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041" t="-2111" b="-5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6;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Обосновать переносы графиков можно теми же рассуждениями, что и в предыдущей презентации.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Ограничимся коэффициентами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для других коэффициентов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переносы выполняются аналогично.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Построим график 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вниз.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800" r="-1943" b="-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Построим график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влево и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ед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вниз.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8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Построим график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влево и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ед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вниз.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8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Построим график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влево и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ед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вниз.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8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Построим график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влево и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ед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вниз.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…б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4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+ 4) 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5) =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8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…б)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4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+ 4) 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+ 9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5) =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822" b="-4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…б)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4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+ 4) 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+ 9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5) =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822" b="-4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…б)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4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+ 4) 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+ 9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5) =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и на 5 ед.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вверх.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600" b="-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</a:t>
                </a: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…б)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4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+ 4) =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+ 9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5) =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и на 5 ед.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Получим график функции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ru-R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785652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2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6;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Обосновать переносы графиков можно теми же рассуждениями, что и в предыдущей презентации.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Ограничимся коэффициентами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для других коэффициентов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переносы выполняются аналогично.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Построим график 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вниз.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:endPara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416320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604" r="-1943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6;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6618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6;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4 ед. вверх.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041" t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6;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4 ед. вверх.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041" t="-3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 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15493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функции:    а)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6;    б)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 на 4 ед. вверх.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+ 4.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041" t="-3488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8062</TotalTime>
  <Words>1058</Words>
  <Application>Microsoft Office PowerPoint</Application>
  <PresentationFormat>Экран (16:9)</PresentationFormat>
  <Paragraphs>422</Paragraphs>
  <Slides>48</Slides>
  <Notes>47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Переносы графиков функций  вдоль осей координат - 2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〖a(x "– " x_0  ")" 〗^2  + y_0  </vt:lpstr>
      <vt:lpstr>График функции y = 〖ax〗^2  + bx + c</vt:lpstr>
      <vt:lpstr>График функции y = 〖ax〗^2  + bx + c</vt:lpstr>
      <vt:lpstr>График функции y = 〖ax〗^2  + bx + c</vt:lpstr>
      <vt:lpstr>График функции y = 〖ax〗^2  + bx + c</vt:lpstr>
      <vt:lpstr>График функции y = 〖ax〗^2  + bx + c</vt:lpstr>
      <vt:lpstr>График функции y = 〖ax〗^2  + bx + c</vt:lpstr>
      <vt:lpstr>График функции y = 〖ax〗^2  + bx + c</vt:lpstr>
      <vt:lpstr>График функции y = 〖ax〗^2  + bx + c</vt:lpstr>
      <vt:lpstr>График функции y = 〖ax〗^2  + bx + c</vt:lpstr>
      <vt:lpstr>График функции y = 〖ax〗^2  + bx + c</vt:lpstr>
      <vt:lpstr>График функции y = 〖ax〗^2  + bx + c</vt:lpstr>
      <vt:lpstr>График функции y = 〖ax〗^2  + bx + c</vt:lpstr>
    </vt:vector>
  </TitlesOfParts>
  <Company>Prosv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769</cp:revision>
  <cp:lastPrinted>2017-04-04T13:08:37Z</cp:lastPrinted>
  <dcterms:created xsi:type="dcterms:W3CDTF">2016-11-09T08:55:41Z</dcterms:created>
  <dcterms:modified xsi:type="dcterms:W3CDTF">2018-12-04T19:43:00Z</dcterms:modified>
</cp:coreProperties>
</file>